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6" r:id="rId7"/>
    <p:sldId id="267" r:id="rId8"/>
    <p:sldId id="268" r:id="rId9"/>
    <p:sldId id="269" r:id="rId10"/>
    <p:sldId id="270" r:id="rId11"/>
    <p:sldId id="271" r:id="rId12"/>
    <p:sldId id="272" r:id="rId13"/>
    <p:sldId id="273" r:id="rId14"/>
    <p:sldId id="262" r:id="rId15"/>
    <p:sldId id="263" r:id="rId16"/>
    <p:sldId id="264" r:id="rId17"/>
    <p:sldId id="265"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4" autoAdjust="0"/>
    <p:restoredTop sz="94660"/>
  </p:normalViewPr>
  <p:slideViewPr>
    <p:cSldViewPr snapToGrid="0">
      <p:cViewPr varScale="1">
        <p:scale>
          <a:sx n="76" d="100"/>
          <a:sy n="76" d="100"/>
        </p:scale>
        <p:origin x="126"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62D4C-D702-D925-45A2-3378D5BD46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179D2C-BF94-1EAB-0ECB-BF3BAD5B74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FE3650-A7B3-D27A-A322-FB08E9268359}"/>
              </a:ext>
            </a:extLst>
          </p:cNvPr>
          <p:cNvSpPr>
            <a:spLocks noGrp="1"/>
          </p:cNvSpPr>
          <p:nvPr>
            <p:ph type="dt" sz="half" idx="10"/>
          </p:nvPr>
        </p:nvSpPr>
        <p:spPr/>
        <p:txBody>
          <a:bodyPr/>
          <a:lstStyle/>
          <a:p>
            <a:fld id="{0288CE48-9253-44E7-BD30-AEC6AB2173C9}" type="datetimeFigureOut">
              <a:rPr lang="en-US" smtClean="0"/>
              <a:t>1/16/2025</a:t>
            </a:fld>
            <a:endParaRPr lang="en-US"/>
          </a:p>
        </p:txBody>
      </p:sp>
      <p:sp>
        <p:nvSpPr>
          <p:cNvPr id="5" name="Footer Placeholder 4">
            <a:extLst>
              <a:ext uri="{FF2B5EF4-FFF2-40B4-BE49-F238E27FC236}">
                <a16:creationId xmlns:a16="http://schemas.microsoft.com/office/drawing/2014/main" id="{A573EFED-AEDB-F819-F005-407EBE7CDC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95B33C-37D0-8359-FEB4-A9A210D66E87}"/>
              </a:ext>
            </a:extLst>
          </p:cNvPr>
          <p:cNvSpPr>
            <a:spLocks noGrp="1"/>
          </p:cNvSpPr>
          <p:nvPr>
            <p:ph type="sldNum" sz="quarter" idx="12"/>
          </p:nvPr>
        </p:nvSpPr>
        <p:spPr/>
        <p:txBody>
          <a:bodyPr/>
          <a:lstStyle/>
          <a:p>
            <a:fld id="{805346D9-9CD1-49FC-AD2D-44825B2658C8}" type="slidenum">
              <a:rPr lang="en-US" smtClean="0"/>
              <a:t>‹#›</a:t>
            </a:fld>
            <a:endParaRPr lang="en-US"/>
          </a:p>
        </p:txBody>
      </p:sp>
    </p:spTree>
    <p:extLst>
      <p:ext uri="{BB962C8B-B14F-4D97-AF65-F5344CB8AC3E}">
        <p14:creationId xmlns:p14="http://schemas.microsoft.com/office/powerpoint/2010/main" val="2828155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ACC76-88BF-6086-AF50-58DC84C4C0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701D5D-A5CE-9B6D-CF51-5F3E516557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25B3FD-ED04-7FCD-3BFF-ABE1666A1887}"/>
              </a:ext>
            </a:extLst>
          </p:cNvPr>
          <p:cNvSpPr>
            <a:spLocks noGrp="1"/>
          </p:cNvSpPr>
          <p:nvPr>
            <p:ph type="dt" sz="half" idx="10"/>
          </p:nvPr>
        </p:nvSpPr>
        <p:spPr/>
        <p:txBody>
          <a:bodyPr/>
          <a:lstStyle/>
          <a:p>
            <a:fld id="{0288CE48-9253-44E7-BD30-AEC6AB2173C9}" type="datetimeFigureOut">
              <a:rPr lang="en-US" smtClean="0"/>
              <a:t>1/16/2025</a:t>
            </a:fld>
            <a:endParaRPr lang="en-US"/>
          </a:p>
        </p:txBody>
      </p:sp>
      <p:sp>
        <p:nvSpPr>
          <p:cNvPr id="5" name="Footer Placeholder 4">
            <a:extLst>
              <a:ext uri="{FF2B5EF4-FFF2-40B4-BE49-F238E27FC236}">
                <a16:creationId xmlns:a16="http://schemas.microsoft.com/office/drawing/2014/main" id="{485AF39E-0751-5A25-95AA-F93A142C48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72DEFD-2B28-48EA-2873-5A8A2EF5D533}"/>
              </a:ext>
            </a:extLst>
          </p:cNvPr>
          <p:cNvSpPr>
            <a:spLocks noGrp="1"/>
          </p:cNvSpPr>
          <p:nvPr>
            <p:ph type="sldNum" sz="quarter" idx="12"/>
          </p:nvPr>
        </p:nvSpPr>
        <p:spPr/>
        <p:txBody>
          <a:bodyPr/>
          <a:lstStyle/>
          <a:p>
            <a:fld id="{805346D9-9CD1-49FC-AD2D-44825B2658C8}" type="slidenum">
              <a:rPr lang="en-US" smtClean="0"/>
              <a:t>‹#›</a:t>
            </a:fld>
            <a:endParaRPr lang="en-US"/>
          </a:p>
        </p:txBody>
      </p:sp>
    </p:spTree>
    <p:extLst>
      <p:ext uri="{BB962C8B-B14F-4D97-AF65-F5344CB8AC3E}">
        <p14:creationId xmlns:p14="http://schemas.microsoft.com/office/powerpoint/2010/main" val="1161885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C2B443-9615-FBB5-EAB9-6927455584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F1399A-D717-0C05-359D-248B1CD9B3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297649-8805-2557-72B9-D15BACD1AF39}"/>
              </a:ext>
            </a:extLst>
          </p:cNvPr>
          <p:cNvSpPr>
            <a:spLocks noGrp="1"/>
          </p:cNvSpPr>
          <p:nvPr>
            <p:ph type="dt" sz="half" idx="10"/>
          </p:nvPr>
        </p:nvSpPr>
        <p:spPr/>
        <p:txBody>
          <a:bodyPr/>
          <a:lstStyle/>
          <a:p>
            <a:fld id="{0288CE48-9253-44E7-BD30-AEC6AB2173C9}" type="datetimeFigureOut">
              <a:rPr lang="en-US" smtClean="0"/>
              <a:t>1/16/2025</a:t>
            </a:fld>
            <a:endParaRPr lang="en-US"/>
          </a:p>
        </p:txBody>
      </p:sp>
      <p:sp>
        <p:nvSpPr>
          <p:cNvPr id="5" name="Footer Placeholder 4">
            <a:extLst>
              <a:ext uri="{FF2B5EF4-FFF2-40B4-BE49-F238E27FC236}">
                <a16:creationId xmlns:a16="http://schemas.microsoft.com/office/drawing/2014/main" id="{C3B079F1-21E8-3034-EDE6-0DB019C0D7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60725-461F-5BDC-322B-3F6B818E299A}"/>
              </a:ext>
            </a:extLst>
          </p:cNvPr>
          <p:cNvSpPr>
            <a:spLocks noGrp="1"/>
          </p:cNvSpPr>
          <p:nvPr>
            <p:ph type="sldNum" sz="quarter" idx="12"/>
          </p:nvPr>
        </p:nvSpPr>
        <p:spPr/>
        <p:txBody>
          <a:bodyPr/>
          <a:lstStyle/>
          <a:p>
            <a:fld id="{805346D9-9CD1-49FC-AD2D-44825B2658C8}" type="slidenum">
              <a:rPr lang="en-US" smtClean="0"/>
              <a:t>‹#›</a:t>
            </a:fld>
            <a:endParaRPr lang="en-US"/>
          </a:p>
        </p:txBody>
      </p:sp>
    </p:spTree>
    <p:extLst>
      <p:ext uri="{BB962C8B-B14F-4D97-AF65-F5344CB8AC3E}">
        <p14:creationId xmlns:p14="http://schemas.microsoft.com/office/powerpoint/2010/main" val="927510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5AA7D-0350-45BE-A405-2672AF4B9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F78BA2-8EE6-062E-470A-04ABBEF58C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180C4F-F90E-0FB5-51F3-1DB5DE9169B7}"/>
              </a:ext>
            </a:extLst>
          </p:cNvPr>
          <p:cNvSpPr>
            <a:spLocks noGrp="1"/>
          </p:cNvSpPr>
          <p:nvPr>
            <p:ph type="dt" sz="half" idx="10"/>
          </p:nvPr>
        </p:nvSpPr>
        <p:spPr/>
        <p:txBody>
          <a:bodyPr/>
          <a:lstStyle/>
          <a:p>
            <a:fld id="{0288CE48-9253-44E7-BD30-AEC6AB2173C9}" type="datetimeFigureOut">
              <a:rPr lang="en-US" smtClean="0"/>
              <a:t>1/16/2025</a:t>
            </a:fld>
            <a:endParaRPr lang="en-US"/>
          </a:p>
        </p:txBody>
      </p:sp>
      <p:sp>
        <p:nvSpPr>
          <p:cNvPr id="5" name="Footer Placeholder 4">
            <a:extLst>
              <a:ext uri="{FF2B5EF4-FFF2-40B4-BE49-F238E27FC236}">
                <a16:creationId xmlns:a16="http://schemas.microsoft.com/office/drawing/2014/main" id="{DC86D341-457D-42FE-5B43-E2A73DC41E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1BF899-324A-87D0-3FFB-165A91BA1283}"/>
              </a:ext>
            </a:extLst>
          </p:cNvPr>
          <p:cNvSpPr>
            <a:spLocks noGrp="1"/>
          </p:cNvSpPr>
          <p:nvPr>
            <p:ph type="sldNum" sz="quarter" idx="12"/>
          </p:nvPr>
        </p:nvSpPr>
        <p:spPr/>
        <p:txBody>
          <a:bodyPr/>
          <a:lstStyle/>
          <a:p>
            <a:fld id="{805346D9-9CD1-49FC-AD2D-44825B2658C8}" type="slidenum">
              <a:rPr lang="en-US" smtClean="0"/>
              <a:t>‹#›</a:t>
            </a:fld>
            <a:endParaRPr lang="en-US"/>
          </a:p>
        </p:txBody>
      </p:sp>
    </p:spTree>
    <p:extLst>
      <p:ext uri="{BB962C8B-B14F-4D97-AF65-F5344CB8AC3E}">
        <p14:creationId xmlns:p14="http://schemas.microsoft.com/office/powerpoint/2010/main" val="2165324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4F46E-AD8F-F766-EB9C-12EB2C0C38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2EF885-7DE4-DE38-623D-8DCA3803B4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B2BA50-D8AB-F6AA-29E6-37557D4D46CB}"/>
              </a:ext>
            </a:extLst>
          </p:cNvPr>
          <p:cNvSpPr>
            <a:spLocks noGrp="1"/>
          </p:cNvSpPr>
          <p:nvPr>
            <p:ph type="dt" sz="half" idx="10"/>
          </p:nvPr>
        </p:nvSpPr>
        <p:spPr/>
        <p:txBody>
          <a:bodyPr/>
          <a:lstStyle/>
          <a:p>
            <a:fld id="{0288CE48-9253-44E7-BD30-AEC6AB2173C9}" type="datetimeFigureOut">
              <a:rPr lang="en-US" smtClean="0"/>
              <a:t>1/16/2025</a:t>
            </a:fld>
            <a:endParaRPr lang="en-US"/>
          </a:p>
        </p:txBody>
      </p:sp>
      <p:sp>
        <p:nvSpPr>
          <p:cNvPr id="5" name="Footer Placeholder 4">
            <a:extLst>
              <a:ext uri="{FF2B5EF4-FFF2-40B4-BE49-F238E27FC236}">
                <a16:creationId xmlns:a16="http://schemas.microsoft.com/office/drawing/2014/main" id="{6173653C-A6C4-EC47-F69A-6F7A878B57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48D964-A8B2-1974-851E-34891587D3BA}"/>
              </a:ext>
            </a:extLst>
          </p:cNvPr>
          <p:cNvSpPr>
            <a:spLocks noGrp="1"/>
          </p:cNvSpPr>
          <p:nvPr>
            <p:ph type="sldNum" sz="quarter" idx="12"/>
          </p:nvPr>
        </p:nvSpPr>
        <p:spPr/>
        <p:txBody>
          <a:bodyPr/>
          <a:lstStyle/>
          <a:p>
            <a:fld id="{805346D9-9CD1-49FC-AD2D-44825B2658C8}" type="slidenum">
              <a:rPr lang="en-US" smtClean="0"/>
              <a:t>‹#›</a:t>
            </a:fld>
            <a:endParaRPr lang="en-US"/>
          </a:p>
        </p:txBody>
      </p:sp>
    </p:spTree>
    <p:extLst>
      <p:ext uri="{BB962C8B-B14F-4D97-AF65-F5344CB8AC3E}">
        <p14:creationId xmlns:p14="http://schemas.microsoft.com/office/powerpoint/2010/main" val="2942277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C1EAE-372C-D0E2-504B-98B164308B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236415-ADDF-271E-ABD0-BE16515DC6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4682D7-3674-C942-1F95-F6B57C34B2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73D575-1609-1ED8-34D9-7EB43F0B9A86}"/>
              </a:ext>
            </a:extLst>
          </p:cNvPr>
          <p:cNvSpPr>
            <a:spLocks noGrp="1"/>
          </p:cNvSpPr>
          <p:nvPr>
            <p:ph type="dt" sz="half" idx="10"/>
          </p:nvPr>
        </p:nvSpPr>
        <p:spPr/>
        <p:txBody>
          <a:bodyPr/>
          <a:lstStyle/>
          <a:p>
            <a:fld id="{0288CE48-9253-44E7-BD30-AEC6AB2173C9}" type="datetimeFigureOut">
              <a:rPr lang="en-US" smtClean="0"/>
              <a:t>1/16/2025</a:t>
            </a:fld>
            <a:endParaRPr lang="en-US"/>
          </a:p>
        </p:txBody>
      </p:sp>
      <p:sp>
        <p:nvSpPr>
          <p:cNvPr id="6" name="Footer Placeholder 5">
            <a:extLst>
              <a:ext uri="{FF2B5EF4-FFF2-40B4-BE49-F238E27FC236}">
                <a16:creationId xmlns:a16="http://schemas.microsoft.com/office/drawing/2014/main" id="{A6BF24C0-BA7F-DE34-DFD1-954C1BFFC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B7B659-7D11-FB15-C794-A97300A92172}"/>
              </a:ext>
            </a:extLst>
          </p:cNvPr>
          <p:cNvSpPr>
            <a:spLocks noGrp="1"/>
          </p:cNvSpPr>
          <p:nvPr>
            <p:ph type="sldNum" sz="quarter" idx="12"/>
          </p:nvPr>
        </p:nvSpPr>
        <p:spPr/>
        <p:txBody>
          <a:bodyPr/>
          <a:lstStyle/>
          <a:p>
            <a:fld id="{805346D9-9CD1-49FC-AD2D-44825B2658C8}" type="slidenum">
              <a:rPr lang="en-US" smtClean="0"/>
              <a:t>‹#›</a:t>
            </a:fld>
            <a:endParaRPr lang="en-US"/>
          </a:p>
        </p:txBody>
      </p:sp>
    </p:spTree>
    <p:extLst>
      <p:ext uri="{BB962C8B-B14F-4D97-AF65-F5344CB8AC3E}">
        <p14:creationId xmlns:p14="http://schemas.microsoft.com/office/powerpoint/2010/main" val="2251158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D7159-EABF-3156-DED1-6E4455D339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699209-37F8-D6D7-B704-CCC5783B77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66D69E-31BE-1457-CBE3-0821728C2E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B2F5E8-2406-6B81-C6A0-EEF0685212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74C5E7-83CD-0249-99F0-815635AF91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D6686F-2AA5-2830-3E7B-FBD7C4408DD5}"/>
              </a:ext>
            </a:extLst>
          </p:cNvPr>
          <p:cNvSpPr>
            <a:spLocks noGrp="1"/>
          </p:cNvSpPr>
          <p:nvPr>
            <p:ph type="dt" sz="half" idx="10"/>
          </p:nvPr>
        </p:nvSpPr>
        <p:spPr/>
        <p:txBody>
          <a:bodyPr/>
          <a:lstStyle/>
          <a:p>
            <a:fld id="{0288CE48-9253-44E7-BD30-AEC6AB2173C9}" type="datetimeFigureOut">
              <a:rPr lang="en-US" smtClean="0"/>
              <a:t>1/16/2025</a:t>
            </a:fld>
            <a:endParaRPr lang="en-US"/>
          </a:p>
        </p:txBody>
      </p:sp>
      <p:sp>
        <p:nvSpPr>
          <p:cNvPr id="8" name="Footer Placeholder 7">
            <a:extLst>
              <a:ext uri="{FF2B5EF4-FFF2-40B4-BE49-F238E27FC236}">
                <a16:creationId xmlns:a16="http://schemas.microsoft.com/office/drawing/2014/main" id="{4A692A78-F1DB-E60F-98EA-9D982DAA74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514EE7-94A1-A37F-1AEB-F038057B180E}"/>
              </a:ext>
            </a:extLst>
          </p:cNvPr>
          <p:cNvSpPr>
            <a:spLocks noGrp="1"/>
          </p:cNvSpPr>
          <p:nvPr>
            <p:ph type="sldNum" sz="quarter" idx="12"/>
          </p:nvPr>
        </p:nvSpPr>
        <p:spPr/>
        <p:txBody>
          <a:bodyPr/>
          <a:lstStyle/>
          <a:p>
            <a:fld id="{805346D9-9CD1-49FC-AD2D-44825B2658C8}" type="slidenum">
              <a:rPr lang="en-US" smtClean="0"/>
              <a:t>‹#›</a:t>
            </a:fld>
            <a:endParaRPr lang="en-US"/>
          </a:p>
        </p:txBody>
      </p:sp>
    </p:spTree>
    <p:extLst>
      <p:ext uri="{BB962C8B-B14F-4D97-AF65-F5344CB8AC3E}">
        <p14:creationId xmlns:p14="http://schemas.microsoft.com/office/powerpoint/2010/main" val="788653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928BF-DDFB-1F42-6182-F1CE33BFC9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40BAC9-7AF0-59C6-14A2-C191F3AC831E}"/>
              </a:ext>
            </a:extLst>
          </p:cNvPr>
          <p:cNvSpPr>
            <a:spLocks noGrp="1"/>
          </p:cNvSpPr>
          <p:nvPr>
            <p:ph type="dt" sz="half" idx="10"/>
          </p:nvPr>
        </p:nvSpPr>
        <p:spPr/>
        <p:txBody>
          <a:bodyPr/>
          <a:lstStyle/>
          <a:p>
            <a:fld id="{0288CE48-9253-44E7-BD30-AEC6AB2173C9}" type="datetimeFigureOut">
              <a:rPr lang="en-US" smtClean="0"/>
              <a:t>1/16/2025</a:t>
            </a:fld>
            <a:endParaRPr lang="en-US"/>
          </a:p>
        </p:txBody>
      </p:sp>
      <p:sp>
        <p:nvSpPr>
          <p:cNvPr id="4" name="Footer Placeholder 3">
            <a:extLst>
              <a:ext uri="{FF2B5EF4-FFF2-40B4-BE49-F238E27FC236}">
                <a16:creationId xmlns:a16="http://schemas.microsoft.com/office/drawing/2014/main" id="{F023D415-625F-4EAA-A6B0-FF6E3107C1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677979-15F9-69D8-A1A7-A7F62C6301CF}"/>
              </a:ext>
            </a:extLst>
          </p:cNvPr>
          <p:cNvSpPr>
            <a:spLocks noGrp="1"/>
          </p:cNvSpPr>
          <p:nvPr>
            <p:ph type="sldNum" sz="quarter" idx="12"/>
          </p:nvPr>
        </p:nvSpPr>
        <p:spPr/>
        <p:txBody>
          <a:bodyPr/>
          <a:lstStyle/>
          <a:p>
            <a:fld id="{805346D9-9CD1-49FC-AD2D-44825B2658C8}" type="slidenum">
              <a:rPr lang="en-US" smtClean="0"/>
              <a:t>‹#›</a:t>
            </a:fld>
            <a:endParaRPr lang="en-US"/>
          </a:p>
        </p:txBody>
      </p:sp>
    </p:spTree>
    <p:extLst>
      <p:ext uri="{BB962C8B-B14F-4D97-AF65-F5344CB8AC3E}">
        <p14:creationId xmlns:p14="http://schemas.microsoft.com/office/powerpoint/2010/main" val="3560537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2933FA-35D4-98B3-77DF-C82A280EF52F}"/>
              </a:ext>
            </a:extLst>
          </p:cNvPr>
          <p:cNvSpPr>
            <a:spLocks noGrp="1"/>
          </p:cNvSpPr>
          <p:nvPr>
            <p:ph type="dt" sz="half" idx="10"/>
          </p:nvPr>
        </p:nvSpPr>
        <p:spPr/>
        <p:txBody>
          <a:bodyPr/>
          <a:lstStyle/>
          <a:p>
            <a:fld id="{0288CE48-9253-44E7-BD30-AEC6AB2173C9}" type="datetimeFigureOut">
              <a:rPr lang="en-US" smtClean="0"/>
              <a:t>1/16/2025</a:t>
            </a:fld>
            <a:endParaRPr lang="en-US"/>
          </a:p>
        </p:txBody>
      </p:sp>
      <p:sp>
        <p:nvSpPr>
          <p:cNvPr id="3" name="Footer Placeholder 2">
            <a:extLst>
              <a:ext uri="{FF2B5EF4-FFF2-40B4-BE49-F238E27FC236}">
                <a16:creationId xmlns:a16="http://schemas.microsoft.com/office/drawing/2014/main" id="{FCA3532A-5E46-943B-B33E-FFF4A707A0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3721AA-E667-AE33-5394-CC9271FC8092}"/>
              </a:ext>
            </a:extLst>
          </p:cNvPr>
          <p:cNvSpPr>
            <a:spLocks noGrp="1"/>
          </p:cNvSpPr>
          <p:nvPr>
            <p:ph type="sldNum" sz="quarter" idx="12"/>
          </p:nvPr>
        </p:nvSpPr>
        <p:spPr/>
        <p:txBody>
          <a:bodyPr/>
          <a:lstStyle/>
          <a:p>
            <a:fld id="{805346D9-9CD1-49FC-AD2D-44825B2658C8}" type="slidenum">
              <a:rPr lang="en-US" smtClean="0"/>
              <a:t>‹#›</a:t>
            </a:fld>
            <a:endParaRPr lang="en-US"/>
          </a:p>
        </p:txBody>
      </p:sp>
    </p:spTree>
    <p:extLst>
      <p:ext uri="{BB962C8B-B14F-4D97-AF65-F5344CB8AC3E}">
        <p14:creationId xmlns:p14="http://schemas.microsoft.com/office/powerpoint/2010/main" val="235635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D504A-C92E-4141-796F-165095901D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95BDFC-205C-88F8-AFAF-4F865B7845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E9A560-383C-68F2-ACBF-6197F1AF12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CBA9F1-DC7A-681A-8DCD-A7ADC28987C4}"/>
              </a:ext>
            </a:extLst>
          </p:cNvPr>
          <p:cNvSpPr>
            <a:spLocks noGrp="1"/>
          </p:cNvSpPr>
          <p:nvPr>
            <p:ph type="dt" sz="half" idx="10"/>
          </p:nvPr>
        </p:nvSpPr>
        <p:spPr/>
        <p:txBody>
          <a:bodyPr/>
          <a:lstStyle/>
          <a:p>
            <a:fld id="{0288CE48-9253-44E7-BD30-AEC6AB2173C9}" type="datetimeFigureOut">
              <a:rPr lang="en-US" smtClean="0"/>
              <a:t>1/16/2025</a:t>
            </a:fld>
            <a:endParaRPr lang="en-US"/>
          </a:p>
        </p:txBody>
      </p:sp>
      <p:sp>
        <p:nvSpPr>
          <p:cNvPr id="6" name="Footer Placeholder 5">
            <a:extLst>
              <a:ext uri="{FF2B5EF4-FFF2-40B4-BE49-F238E27FC236}">
                <a16:creationId xmlns:a16="http://schemas.microsoft.com/office/drawing/2014/main" id="{3BD3830E-BB64-E83F-74AD-850ED45587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889E2D-6EA2-0016-1097-86AC796DE706}"/>
              </a:ext>
            </a:extLst>
          </p:cNvPr>
          <p:cNvSpPr>
            <a:spLocks noGrp="1"/>
          </p:cNvSpPr>
          <p:nvPr>
            <p:ph type="sldNum" sz="quarter" idx="12"/>
          </p:nvPr>
        </p:nvSpPr>
        <p:spPr/>
        <p:txBody>
          <a:bodyPr/>
          <a:lstStyle/>
          <a:p>
            <a:fld id="{805346D9-9CD1-49FC-AD2D-44825B2658C8}" type="slidenum">
              <a:rPr lang="en-US" smtClean="0"/>
              <a:t>‹#›</a:t>
            </a:fld>
            <a:endParaRPr lang="en-US"/>
          </a:p>
        </p:txBody>
      </p:sp>
    </p:spTree>
    <p:extLst>
      <p:ext uri="{BB962C8B-B14F-4D97-AF65-F5344CB8AC3E}">
        <p14:creationId xmlns:p14="http://schemas.microsoft.com/office/powerpoint/2010/main" val="2246978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6D0CF-D424-22DA-C769-CD5573533A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93A1C4-B997-8A94-1918-84C90B284B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EC97EC-40CD-40F1-4717-D7245CE2B7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8CF433-3197-FA33-BA04-2686C7DABFD7}"/>
              </a:ext>
            </a:extLst>
          </p:cNvPr>
          <p:cNvSpPr>
            <a:spLocks noGrp="1"/>
          </p:cNvSpPr>
          <p:nvPr>
            <p:ph type="dt" sz="half" idx="10"/>
          </p:nvPr>
        </p:nvSpPr>
        <p:spPr/>
        <p:txBody>
          <a:bodyPr/>
          <a:lstStyle/>
          <a:p>
            <a:fld id="{0288CE48-9253-44E7-BD30-AEC6AB2173C9}" type="datetimeFigureOut">
              <a:rPr lang="en-US" smtClean="0"/>
              <a:t>1/16/2025</a:t>
            </a:fld>
            <a:endParaRPr lang="en-US"/>
          </a:p>
        </p:txBody>
      </p:sp>
      <p:sp>
        <p:nvSpPr>
          <p:cNvPr id="6" name="Footer Placeholder 5">
            <a:extLst>
              <a:ext uri="{FF2B5EF4-FFF2-40B4-BE49-F238E27FC236}">
                <a16:creationId xmlns:a16="http://schemas.microsoft.com/office/drawing/2014/main" id="{E5B1FCDB-B3AA-23F7-3478-D35E67D7BC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71AAE0-B5E6-4E5D-755A-2188365CE69E}"/>
              </a:ext>
            </a:extLst>
          </p:cNvPr>
          <p:cNvSpPr>
            <a:spLocks noGrp="1"/>
          </p:cNvSpPr>
          <p:nvPr>
            <p:ph type="sldNum" sz="quarter" idx="12"/>
          </p:nvPr>
        </p:nvSpPr>
        <p:spPr/>
        <p:txBody>
          <a:bodyPr/>
          <a:lstStyle/>
          <a:p>
            <a:fld id="{805346D9-9CD1-49FC-AD2D-44825B2658C8}" type="slidenum">
              <a:rPr lang="en-US" smtClean="0"/>
              <a:t>‹#›</a:t>
            </a:fld>
            <a:endParaRPr lang="en-US"/>
          </a:p>
        </p:txBody>
      </p:sp>
    </p:spTree>
    <p:extLst>
      <p:ext uri="{BB962C8B-B14F-4D97-AF65-F5344CB8AC3E}">
        <p14:creationId xmlns:p14="http://schemas.microsoft.com/office/powerpoint/2010/main" val="790998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EAD2A0-7018-AFA5-5699-7D727BDAC8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B4B2C6-A33E-DD67-F8CD-41663AB02F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3CA002-5A58-BFC1-5320-A5B2C3D150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8CE48-9253-44E7-BD30-AEC6AB2173C9}" type="datetimeFigureOut">
              <a:rPr lang="en-US" smtClean="0"/>
              <a:t>1/16/2025</a:t>
            </a:fld>
            <a:endParaRPr lang="en-US"/>
          </a:p>
        </p:txBody>
      </p:sp>
      <p:sp>
        <p:nvSpPr>
          <p:cNvPr id="5" name="Footer Placeholder 4">
            <a:extLst>
              <a:ext uri="{FF2B5EF4-FFF2-40B4-BE49-F238E27FC236}">
                <a16:creationId xmlns:a16="http://schemas.microsoft.com/office/drawing/2014/main" id="{2556572F-5D52-B51A-53F1-5530B19FDE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6F98D3-79E8-E790-8F5C-355864C495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5346D9-9CD1-49FC-AD2D-44825B2658C8}" type="slidenum">
              <a:rPr lang="en-US" smtClean="0"/>
              <a:t>‹#›</a:t>
            </a:fld>
            <a:endParaRPr lang="en-US"/>
          </a:p>
        </p:txBody>
      </p:sp>
    </p:spTree>
    <p:extLst>
      <p:ext uri="{BB962C8B-B14F-4D97-AF65-F5344CB8AC3E}">
        <p14:creationId xmlns:p14="http://schemas.microsoft.com/office/powerpoint/2010/main" val="1275403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studentcentral.bigteams.com/index.php?keyword=/user/signin&amp;next=%2Findex.php%3Fkeyword%3D%252Fhome%26schoolID%3D"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studentcentral.bigteams.com/index.php?keyword=pre_participation_form_print&amp;formKey=leagueAffiliation_flhcpsms_consent_form&amp;userInFocus=&amp;formYear=2022&amp;schoolID=43342"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studentcentral.bigteams.com/index.php?keyword=pre_participation_form_print&amp;formKey=leagueAffiliation_flhcpsms_ms_athletic_eligibility_form&amp;userInFocus=&amp;formYear=2022&amp;schoolID=43342"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studentcentral.bigteams.com/index.php?keyword=pre_participation_form_print&amp;formKey=leagueAffiliation_flhcpsms_nfhs_certificates&amp;userInFocus=&amp;formYear=2022&amp;schoolID=43342"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nfhslearn.com/"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studentcentral.bigteams.com/index.php?keyword=pre_participation_form_print&amp;formKey=leagueAffiliation_flhcpsms_student_accident_overview&amp;userInFocus=&amp;formYear=2022&amp;schoolID=43342"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hcpsathleticprotection.com/" TargetMode="External"/><Relationship Id="rId2" Type="http://schemas.openxmlformats.org/officeDocument/2006/relationships/hyperlink" Target="https://studentcentral.bigteams.com/index.php?keyword=pre_participation_form_print&amp;formKey=leagueAffiliation_flhcpsms_insurance_card&amp;userInFocus=&amp;formYear=2022&amp;schoolID=43342" TargetMode="Externa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s://studentcentral.bigteams.com/index.php?keyword=pre_participation_form_print&amp;formKey=leagueAffiliation_flhcpsms_parent_gov_id&amp;userInFocus=&amp;formYear=2022&amp;schoolID=4334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studentcentral.bigteams.com/index.php?keyword=pre_participation_form_print&amp;formKey=leagueAffiliation_flhcpsms_hcps_ms_athletic_participation&amp;userInFocus=&amp;formYear=2022&amp;schoolID=43342"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studentcentral.bigteams.com/index.php?keyword=pre_participation_form_print&amp;formKey=leagueAffiliation_flhcpsms_warning_and_agreement_form&amp;userInFocus=&amp;formYear=2022&amp;schoolID=43342"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studentcentral.bigteams.com/index.php?keyword=pre_participation_form_print&amp;formKey=leagueAffiliation_flhcpsms_history_form&amp;userInFocus=&amp;formYear=2022&amp;schoolID=43342"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studentcentral.bigteams.com/index.php?keyword=pre_participation_form_print&amp;formKey=leagueAffiliation_flhcpsms_exam_form&amp;userInFocus=&amp;formYear=2022&amp;schoolID=43342"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94555-E6D1-6B35-149E-B148061B1F15}"/>
              </a:ext>
            </a:extLst>
          </p:cNvPr>
          <p:cNvSpPr>
            <a:spLocks noGrp="1"/>
          </p:cNvSpPr>
          <p:nvPr>
            <p:ph type="ctrTitle"/>
          </p:nvPr>
        </p:nvSpPr>
        <p:spPr>
          <a:xfrm>
            <a:off x="838199" y="291090"/>
            <a:ext cx="10515599" cy="932688"/>
          </a:xfrm>
        </p:spPr>
        <p:txBody>
          <a:bodyPr>
            <a:normAutofit/>
          </a:bodyPr>
          <a:lstStyle/>
          <a:p>
            <a:pPr algn="l"/>
            <a:r>
              <a:rPr lang="en-US" sz="5400" dirty="0"/>
              <a:t>Go to :  </a:t>
            </a:r>
            <a:r>
              <a:rPr lang="en-US" sz="5400" dirty="0" err="1">
                <a:hlinkClick r:id="rId2"/>
              </a:rPr>
              <a:t>BigTeams</a:t>
            </a:r>
            <a:r>
              <a:rPr lang="en-US" sz="5400" dirty="0"/>
              <a:t>  </a:t>
            </a:r>
            <a:r>
              <a:rPr lang="en-US" sz="5400" dirty="0">
                <a:sym typeface="Wingdings" panose="05000000000000000000" pitchFamily="2" charset="2"/>
              </a:rPr>
              <a:t>Click link </a:t>
            </a:r>
            <a:endParaRPr lang="en-US" sz="5400" dirty="0"/>
          </a:p>
        </p:txBody>
      </p:sp>
      <p:sp>
        <p:nvSpPr>
          <p:cNvPr id="3" name="Subtitle 2">
            <a:extLst>
              <a:ext uri="{FF2B5EF4-FFF2-40B4-BE49-F238E27FC236}">
                <a16:creationId xmlns:a16="http://schemas.microsoft.com/office/drawing/2014/main" id="{9F357EAE-17DB-67FD-9A7B-13436B1A20CD}"/>
              </a:ext>
            </a:extLst>
          </p:cNvPr>
          <p:cNvSpPr>
            <a:spLocks noGrp="1"/>
          </p:cNvSpPr>
          <p:nvPr>
            <p:ph type="subTitle" idx="1"/>
          </p:nvPr>
        </p:nvSpPr>
        <p:spPr>
          <a:xfrm>
            <a:off x="838199" y="1335726"/>
            <a:ext cx="10515599" cy="420624"/>
          </a:xfrm>
        </p:spPr>
        <p:txBody>
          <a:bodyPr>
            <a:normAutofit/>
          </a:bodyPr>
          <a:lstStyle/>
          <a:p>
            <a:pPr algn="l"/>
            <a:r>
              <a:rPr lang="en-US" dirty="0"/>
              <a:t>Or search planet high school via Google.</a:t>
            </a:r>
          </a:p>
        </p:txBody>
      </p:sp>
      <p:pic>
        <p:nvPicPr>
          <p:cNvPr id="5" name="Picture 4">
            <a:extLst>
              <a:ext uri="{FF2B5EF4-FFF2-40B4-BE49-F238E27FC236}">
                <a16:creationId xmlns:a16="http://schemas.microsoft.com/office/drawing/2014/main" id="{4FE94156-0BC5-D0FA-902B-A5F08355B1F8}"/>
              </a:ext>
            </a:extLst>
          </p:cNvPr>
          <p:cNvPicPr>
            <a:picLocks noChangeAspect="1"/>
          </p:cNvPicPr>
          <p:nvPr/>
        </p:nvPicPr>
        <p:blipFill>
          <a:blip r:embed="rId3"/>
          <a:stretch>
            <a:fillRect/>
          </a:stretch>
        </p:blipFill>
        <p:spPr>
          <a:xfrm>
            <a:off x="3444807" y="1863801"/>
            <a:ext cx="5302384" cy="4440746"/>
          </a:xfrm>
          <a:prstGeom prst="rect">
            <a:avLst/>
          </a:prstGeom>
        </p:spPr>
      </p:pic>
    </p:spTree>
    <p:extLst>
      <p:ext uri="{BB962C8B-B14F-4D97-AF65-F5344CB8AC3E}">
        <p14:creationId xmlns:p14="http://schemas.microsoft.com/office/powerpoint/2010/main" val="3514405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37BCDF-9978-00A4-EFDF-D43445004F46}"/>
              </a:ext>
            </a:extLst>
          </p:cNvPr>
          <p:cNvSpPr>
            <a:spLocks noGrp="1"/>
          </p:cNvSpPr>
          <p:nvPr>
            <p:ph type="title"/>
          </p:nvPr>
        </p:nvSpPr>
        <p:spPr>
          <a:xfrm>
            <a:off x="838200" y="171162"/>
            <a:ext cx="2840182" cy="2371148"/>
          </a:xfrm>
        </p:spPr>
        <p:txBody>
          <a:bodyPr>
            <a:normAutofit/>
          </a:bodyPr>
          <a:lstStyle/>
          <a:p>
            <a:r>
              <a:rPr lang="en-US" sz="3000">
                <a:solidFill>
                  <a:srgbClr val="FFFFFF"/>
                </a:solidFill>
              </a:rPr>
              <a:t>5. </a:t>
            </a:r>
            <a:r>
              <a:rPr lang="en-US" sz="3000" b="1" i="0" u="none" strike="noStrike">
                <a:solidFill>
                  <a:srgbClr val="FFFFFF"/>
                </a:solidFill>
                <a:effectLst/>
                <a:latin typeface="Montserrat" panose="00000500000000000000" pitchFamily="2" charset="0"/>
                <a:hlinkClick r:id="rId2"/>
              </a:rPr>
              <a:t> EL3 - Consent and Release from Liability Certificate</a:t>
            </a:r>
            <a:endParaRPr lang="en-US" sz="3000">
              <a:solidFill>
                <a:srgbClr val="FFFFFF"/>
              </a:solidFill>
            </a:endParaRPr>
          </a:p>
        </p:txBody>
      </p:sp>
      <p:pic>
        <p:nvPicPr>
          <p:cNvPr id="4" name="Picture 3">
            <a:extLst>
              <a:ext uri="{FF2B5EF4-FFF2-40B4-BE49-F238E27FC236}">
                <a16:creationId xmlns:a16="http://schemas.microsoft.com/office/drawing/2014/main" id="{FC44ABE3-0078-9994-8199-88B19F8C5B74}"/>
              </a:ext>
            </a:extLst>
          </p:cNvPr>
          <p:cNvPicPr>
            <a:picLocks noChangeAspect="1"/>
          </p:cNvPicPr>
          <p:nvPr/>
        </p:nvPicPr>
        <p:blipFill>
          <a:blip r:embed="rId3"/>
          <a:stretch>
            <a:fillRect/>
          </a:stretch>
        </p:blipFill>
        <p:spPr>
          <a:xfrm>
            <a:off x="5287552" y="640080"/>
            <a:ext cx="5188299" cy="5578816"/>
          </a:xfrm>
          <a:prstGeom prst="rect">
            <a:avLst/>
          </a:prstGeom>
        </p:spPr>
      </p:pic>
    </p:spTree>
    <p:extLst>
      <p:ext uri="{BB962C8B-B14F-4D97-AF65-F5344CB8AC3E}">
        <p14:creationId xmlns:p14="http://schemas.microsoft.com/office/powerpoint/2010/main" val="3416939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4E3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7695F0-D91A-774D-9F3C-BE041463024E}"/>
              </a:ext>
            </a:extLst>
          </p:cNvPr>
          <p:cNvSpPr>
            <a:spLocks noGrp="1"/>
          </p:cNvSpPr>
          <p:nvPr>
            <p:ph type="title"/>
          </p:nvPr>
        </p:nvSpPr>
        <p:spPr>
          <a:xfrm>
            <a:off x="838200" y="171162"/>
            <a:ext cx="2840182" cy="2371148"/>
          </a:xfrm>
        </p:spPr>
        <p:txBody>
          <a:bodyPr>
            <a:normAutofit/>
          </a:bodyPr>
          <a:lstStyle/>
          <a:p>
            <a:r>
              <a:rPr lang="en-US" sz="3200">
                <a:solidFill>
                  <a:srgbClr val="FFFFFF"/>
                </a:solidFill>
              </a:rPr>
              <a:t>6. </a:t>
            </a:r>
            <a:r>
              <a:rPr lang="en-US" sz="3200" b="1" i="0" u="sng">
                <a:solidFill>
                  <a:srgbClr val="FFFFFF"/>
                </a:solidFill>
                <a:effectLst/>
                <a:latin typeface="Montserrat" panose="00000500000000000000" pitchFamily="2" charset="0"/>
                <a:hlinkClick r:id="rId2"/>
              </a:rPr>
              <a:t> Middle School Athletic Eligibility Form</a:t>
            </a:r>
            <a:endParaRPr lang="en-US" sz="3200">
              <a:solidFill>
                <a:srgbClr val="FFFFFF"/>
              </a:solidFill>
            </a:endParaRPr>
          </a:p>
        </p:txBody>
      </p:sp>
      <p:pic>
        <p:nvPicPr>
          <p:cNvPr id="4" name="Picture 3">
            <a:extLst>
              <a:ext uri="{FF2B5EF4-FFF2-40B4-BE49-F238E27FC236}">
                <a16:creationId xmlns:a16="http://schemas.microsoft.com/office/drawing/2014/main" id="{BEAB68A8-D718-CCE5-041D-5A84DB46370C}"/>
              </a:ext>
            </a:extLst>
          </p:cNvPr>
          <p:cNvPicPr>
            <a:picLocks noChangeAspect="1"/>
          </p:cNvPicPr>
          <p:nvPr/>
        </p:nvPicPr>
        <p:blipFill>
          <a:blip r:embed="rId3"/>
          <a:stretch>
            <a:fillRect/>
          </a:stretch>
        </p:blipFill>
        <p:spPr>
          <a:xfrm>
            <a:off x="5336367" y="640080"/>
            <a:ext cx="5090668" cy="5578816"/>
          </a:xfrm>
          <a:prstGeom prst="rect">
            <a:avLst/>
          </a:prstGeom>
        </p:spPr>
      </p:pic>
    </p:spTree>
    <p:extLst>
      <p:ext uri="{BB962C8B-B14F-4D97-AF65-F5344CB8AC3E}">
        <p14:creationId xmlns:p14="http://schemas.microsoft.com/office/powerpoint/2010/main" val="3930903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5C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E35F47-119E-4489-593A-C839687746F8}"/>
              </a:ext>
            </a:extLst>
          </p:cNvPr>
          <p:cNvSpPr>
            <a:spLocks noGrp="1"/>
          </p:cNvSpPr>
          <p:nvPr>
            <p:ph type="title"/>
          </p:nvPr>
        </p:nvSpPr>
        <p:spPr>
          <a:xfrm>
            <a:off x="838200" y="171162"/>
            <a:ext cx="2840182" cy="2371148"/>
          </a:xfrm>
        </p:spPr>
        <p:txBody>
          <a:bodyPr>
            <a:normAutofit/>
          </a:bodyPr>
          <a:lstStyle/>
          <a:p>
            <a:r>
              <a:rPr lang="en-US" sz="3200">
                <a:solidFill>
                  <a:srgbClr val="FFFFFF"/>
                </a:solidFill>
              </a:rPr>
              <a:t>7. </a:t>
            </a:r>
            <a:br>
              <a:rPr lang="en-US" sz="3200">
                <a:solidFill>
                  <a:srgbClr val="FFFFFF"/>
                </a:solidFill>
              </a:rPr>
            </a:br>
            <a:r>
              <a:rPr lang="en-US" sz="3200" b="1" i="0">
                <a:solidFill>
                  <a:srgbClr val="FFFFFF"/>
                </a:solidFill>
                <a:effectLst/>
                <a:latin typeface="Montserrat" panose="00000500000000000000" pitchFamily="2" charset="0"/>
              </a:rPr>
              <a:t> Medical Release Form</a:t>
            </a:r>
            <a:endParaRPr lang="en-US" sz="3200">
              <a:solidFill>
                <a:srgbClr val="FFFFFF"/>
              </a:solidFill>
            </a:endParaRPr>
          </a:p>
        </p:txBody>
      </p:sp>
      <p:pic>
        <p:nvPicPr>
          <p:cNvPr id="4" name="Picture 3">
            <a:extLst>
              <a:ext uri="{FF2B5EF4-FFF2-40B4-BE49-F238E27FC236}">
                <a16:creationId xmlns:a16="http://schemas.microsoft.com/office/drawing/2014/main" id="{93AE7A05-B1A6-85F1-2E58-88998AF7364F}"/>
              </a:ext>
            </a:extLst>
          </p:cNvPr>
          <p:cNvPicPr>
            <a:picLocks noChangeAspect="1"/>
          </p:cNvPicPr>
          <p:nvPr/>
        </p:nvPicPr>
        <p:blipFill>
          <a:blip r:embed="rId2"/>
          <a:stretch>
            <a:fillRect/>
          </a:stretch>
        </p:blipFill>
        <p:spPr>
          <a:xfrm>
            <a:off x="5273605" y="640080"/>
            <a:ext cx="5216192" cy="5578816"/>
          </a:xfrm>
          <a:prstGeom prst="rect">
            <a:avLst/>
          </a:prstGeom>
        </p:spPr>
      </p:pic>
    </p:spTree>
    <p:extLst>
      <p:ext uri="{BB962C8B-B14F-4D97-AF65-F5344CB8AC3E}">
        <p14:creationId xmlns:p14="http://schemas.microsoft.com/office/powerpoint/2010/main" val="2029606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9838D-9920-A875-C243-CFE6800805A1}"/>
              </a:ext>
            </a:extLst>
          </p:cNvPr>
          <p:cNvSpPr>
            <a:spLocks noGrp="1"/>
          </p:cNvSpPr>
          <p:nvPr>
            <p:ph type="ctrTitle"/>
          </p:nvPr>
        </p:nvSpPr>
        <p:spPr/>
        <p:txBody>
          <a:bodyPr/>
          <a:lstStyle/>
          <a:p>
            <a:r>
              <a:rPr lang="en-US" dirty="0"/>
              <a:t>8. </a:t>
            </a:r>
            <a:r>
              <a:rPr lang="en-US" b="1" i="0" u="sng" dirty="0">
                <a:solidFill>
                  <a:srgbClr val="1B6B8D"/>
                </a:solidFill>
                <a:effectLst/>
                <a:latin typeface="Montserrat" panose="00000500000000000000" pitchFamily="2" charset="0"/>
                <a:hlinkClick r:id="rId2"/>
              </a:rPr>
              <a:t>NFHS Learn Certificates</a:t>
            </a:r>
            <a:endParaRPr lang="en-US" dirty="0"/>
          </a:p>
        </p:txBody>
      </p:sp>
      <p:sp>
        <p:nvSpPr>
          <p:cNvPr id="3" name="Subtitle 2">
            <a:extLst>
              <a:ext uri="{FF2B5EF4-FFF2-40B4-BE49-F238E27FC236}">
                <a16:creationId xmlns:a16="http://schemas.microsoft.com/office/drawing/2014/main" id="{1CCB5205-28B5-DFD0-1D76-CC7304F307BD}"/>
              </a:ext>
            </a:extLst>
          </p:cNvPr>
          <p:cNvSpPr>
            <a:spLocks noGrp="1"/>
          </p:cNvSpPr>
          <p:nvPr>
            <p:ph type="subTitle" idx="1"/>
          </p:nvPr>
        </p:nvSpPr>
        <p:spPr/>
        <p:txBody>
          <a:bodyPr/>
          <a:lstStyle/>
          <a:p>
            <a:r>
              <a:rPr lang="en-US" dirty="0"/>
              <a:t>Follow the directions in the next slides to Create Account and get certificates. </a:t>
            </a:r>
          </a:p>
        </p:txBody>
      </p:sp>
    </p:spTree>
    <p:extLst>
      <p:ext uri="{BB962C8B-B14F-4D97-AF65-F5344CB8AC3E}">
        <p14:creationId xmlns:p14="http://schemas.microsoft.com/office/powerpoint/2010/main" val="1607542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3EBE3-4543-E919-1180-605B737D25DA}"/>
              </a:ext>
            </a:extLst>
          </p:cNvPr>
          <p:cNvSpPr>
            <a:spLocks noGrp="1"/>
          </p:cNvSpPr>
          <p:nvPr>
            <p:ph type="ctrTitle"/>
          </p:nvPr>
        </p:nvSpPr>
        <p:spPr/>
        <p:txBody>
          <a:bodyPr>
            <a:noAutofit/>
          </a:bodyPr>
          <a:lstStyle/>
          <a:p>
            <a:r>
              <a:rPr lang="en-US" sz="3600" dirty="0"/>
              <a:t>As you are Completing forms to be submitted. You will also need to go to  </a:t>
            </a:r>
            <a:r>
              <a:rPr lang="en-US" sz="3600" dirty="0">
                <a:hlinkClick r:id="rId2"/>
              </a:rPr>
              <a:t>NFHS Learn | Interscholastic Education, Made Easy</a:t>
            </a:r>
            <a:endParaRPr lang="en-US" sz="3600" dirty="0"/>
          </a:p>
        </p:txBody>
      </p:sp>
      <p:sp>
        <p:nvSpPr>
          <p:cNvPr id="3" name="Subtitle 2">
            <a:extLst>
              <a:ext uri="{FF2B5EF4-FFF2-40B4-BE49-F238E27FC236}">
                <a16:creationId xmlns:a16="http://schemas.microsoft.com/office/drawing/2014/main" id="{DA28873B-5920-B990-4A82-BFEFD82A65B8}"/>
              </a:ext>
            </a:extLst>
          </p:cNvPr>
          <p:cNvSpPr>
            <a:spLocks noGrp="1"/>
          </p:cNvSpPr>
          <p:nvPr>
            <p:ph type="subTitle" idx="1"/>
          </p:nvPr>
        </p:nvSpPr>
        <p:spPr/>
        <p:txBody>
          <a:bodyPr>
            <a:normAutofit lnSpcReduction="10000"/>
          </a:bodyPr>
          <a:lstStyle/>
          <a:p>
            <a:r>
              <a:rPr lang="en-US" dirty="0"/>
              <a:t>At NFHSlearn.com Your child and Guardian Must watch 3 free Videos.</a:t>
            </a:r>
          </a:p>
          <a:p>
            <a:pPr marL="457200" indent="-457200">
              <a:buFont typeface="+mj-lt"/>
              <a:buAutoNum type="arabicParenR"/>
            </a:pPr>
            <a:r>
              <a:rPr lang="en-US" dirty="0"/>
              <a:t>Heat Illness in sports</a:t>
            </a:r>
          </a:p>
          <a:p>
            <a:pPr marL="457200" indent="-457200">
              <a:buFont typeface="+mj-lt"/>
              <a:buAutoNum type="arabicParenR"/>
            </a:pPr>
            <a:r>
              <a:rPr lang="en-US" dirty="0"/>
              <a:t>Concussions in Sports</a:t>
            </a:r>
          </a:p>
          <a:p>
            <a:pPr marL="457200" indent="-457200">
              <a:buFont typeface="+mj-lt"/>
              <a:buAutoNum type="arabicParenR"/>
            </a:pPr>
            <a:r>
              <a:rPr lang="en-US" dirty="0"/>
              <a:t>Sudden Cardiac Arrest in Sports  </a:t>
            </a:r>
          </a:p>
          <a:p>
            <a:endParaRPr lang="en-US" dirty="0"/>
          </a:p>
        </p:txBody>
      </p:sp>
    </p:spTree>
    <p:extLst>
      <p:ext uri="{BB962C8B-B14F-4D97-AF65-F5344CB8AC3E}">
        <p14:creationId xmlns:p14="http://schemas.microsoft.com/office/powerpoint/2010/main" val="3615529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6F80-ABCA-002C-EDC3-54B2E615D599}"/>
              </a:ext>
            </a:extLst>
          </p:cNvPr>
          <p:cNvSpPr>
            <a:spLocks noGrp="1"/>
          </p:cNvSpPr>
          <p:nvPr>
            <p:ph type="title"/>
          </p:nvPr>
        </p:nvSpPr>
        <p:spPr/>
        <p:txBody>
          <a:bodyPr/>
          <a:lstStyle/>
          <a:p>
            <a:r>
              <a:rPr lang="en-US" dirty="0"/>
              <a:t>To register: Fill out</a:t>
            </a:r>
          </a:p>
        </p:txBody>
      </p:sp>
      <p:pic>
        <p:nvPicPr>
          <p:cNvPr id="4" name="Picture 3">
            <a:extLst>
              <a:ext uri="{FF2B5EF4-FFF2-40B4-BE49-F238E27FC236}">
                <a16:creationId xmlns:a16="http://schemas.microsoft.com/office/drawing/2014/main" id="{975AE906-23EA-41AB-B8BE-33448EF35FC4}"/>
              </a:ext>
            </a:extLst>
          </p:cNvPr>
          <p:cNvPicPr>
            <a:picLocks noChangeAspect="1"/>
          </p:cNvPicPr>
          <p:nvPr/>
        </p:nvPicPr>
        <p:blipFill>
          <a:blip r:embed="rId2"/>
          <a:stretch>
            <a:fillRect/>
          </a:stretch>
        </p:blipFill>
        <p:spPr>
          <a:xfrm>
            <a:off x="462520" y="1690688"/>
            <a:ext cx="5633480" cy="4711700"/>
          </a:xfrm>
          <a:prstGeom prst="rect">
            <a:avLst/>
          </a:prstGeom>
        </p:spPr>
      </p:pic>
      <p:pic>
        <p:nvPicPr>
          <p:cNvPr id="6" name="Picture 5">
            <a:extLst>
              <a:ext uri="{FF2B5EF4-FFF2-40B4-BE49-F238E27FC236}">
                <a16:creationId xmlns:a16="http://schemas.microsoft.com/office/drawing/2014/main" id="{023C4948-EFE8-00E0-A655-8BE3AC878C4F}"/>
              </a:ext>
            </a:extLst>
          </p:cNvPr>
          <p:cNvPicPr>
            <a:picLocks noChangeAspect="1"/>
          </p:cNvPicPr>
          <p:nvPr/>
        </p:nvPicPr>
        <p:blipFill>
          <a:blip r:embed="rId3"/>
          <a:stretch>
            <a:fillRect/>
          </a:stretch>
        </p:blipFill>
        <p:spPr>
          <a:xfrm>
            <a:off x="6471680" y="167392"/>
            <a:ext cx="4458322" cy="6325483"/>
          </a:xfrm>
          <a:prstGeom prst="rect">
            <a:avLst/>
          </a:prstGeom>
        </p:spPr>
      </p:pic>
    </p:spTree>
    <p:extLst>
      <p:ext uri="{BB962C8B-B14F-4D97-AF65-F5344CB8AC3E}">
        <p14:creationId xmlns:p14="http://schemas.microsoft.com/office/powerpoint/2010/main" val="646879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E0FB3-BC61-A17C-C191-81DCF88597BD}"/>
              </a:ext>
            </a:extLst>
          </p:cNvPr>
          <p:cNvSpPr>
            <a:spLocks noGrp="1"/>
          </p:cNvSpPr>
          <p:nvPr>
            <p:ph type="title"/>
          </p:nvPr>
        </p:nvSpPr>
        <p:spPr/>
        <p:txBody>
          <a:bodyPr>
            <a:normAutofit fontScale="90000"/>
          </a:bodyPr>
          <a:lstStyle/>
          <a:p>
            <a:r>
              <a:rPr lang="en-US" dirty="0"/>
              <a:t>Once you are signed in, you will need to look for the 3 free courses and purchase them. No Credit card needed; they are FREE!</a:t>
            </a:r>
          </a:p>
        </p:txBody>
      </p:sp>
      <p:pic>
        <p:nvPicPr>
          <p:cNvPr id="4" name="Picture 3">
            <a:extLst>
              <a:ext uri="{FF2B5EF4-FFF2-40B4-BE49-F238E27FC236}">
                <a16:creationId xmlns:a16="http://schemas.microsoft.com/office/drawing/2014/main" id="{D6E2751D-579C-2C73-C81F-D7DB265E15F7}"/>
              </a:ext>
            </a:extLst>
          </p:cNvPr>
          <p:cNvPicPr>
            <a:picLocks noChangeAspect="1"/>
          </p:cNvPicPr>
          <p:nvPr/>
        </p:nvPicPr>
        <p:blipFill>
          <a:blip r:embed="rId2"/>
          <a:stretch>
            <a:fillRect/>
          </a:stretch>
        </p:blipFill>
        <p:spPr>
          <a:xfrm>
            <a:off x="372795" y="1930400"/>
            <a:ext cx="5723205" cy="4394200"/>
          </a:xfrm>
          <a:prstGeom prst="rect">
            <a:avLst/>
          </a:prstGeom>
        </p:spPr>
      </p:pic>
      <p:pic>
        <p:nvPicPr>
          <p:cNvPr id="6" name="Picture 5">
            <a:extLst>
              <a:ext uri="{FF2B5EF4-FFF2-40B4-BE49-F238E27FC236}">
                <a16:creationId xmlns:a16="http://schemas.microsoft.com/office/drawing/2014/main" id="{4C15EE0B-C774-80E9-7528-FB05E0EC09E2}"/>
              </a:ext>
            </a:extLst>
          </p:cNvPr>
          <p:cNvPicPr>
            <a:picLocks noChangeAspect="1"/>
          </p:cNvPicPr>
          <p:nvPr/>
        </p:nvPicPr>
        <p:blipFill>
          <a:blip r:embed="rId3"/>
          <a:stretch>
            <a:fillRect/>
          </a:stretch>
        </p:blipFill>
        <p:spPr>
          <a:xfrm>
            <a:off x="6096000" y="2022181"/>
            <a:ext cx="6096851" cy="4210638"/>
          </a:xfrm>
          <a:prstGeom prst="rect">
            <a:avLst/>
          </a:prstGeom>
        </p:spPr>
      </p:pic>
    </p:spTree>
    <p:extLst>
      <p:ext uri="{BB962C8B-B14F-4D97-AF65-F5344CB8AC3E}">
        <p14:creationId xmlns:p14="http://schemas.microsoft.com/office/powerpoint/2010/main" val="2360745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EE3BA-DC94-9547-BBC5-E78FE656FA63}"/>
              </a:ext>
            </a:extLst>
          </p:cNvPr>
          <p:cNvSpPr>
            <a:spLocks noGrp="1"/>
          </p:cNvSpPr>
          <p:nvPr>
            <p:ph type="title"/>
          </p:nvPr>
        </p:nvSpPr>
        <p:spPr/>
        <p:txBody>
          <a:bodyPr>
            <a:noAutofit/>
          </a:bodyPr>
          <a:lstStyle/>
          <a:p>
            <a:r>
              <a:rPr lang="en-US" sz="3200" dirty="0"/>
              <a:t>These 3 course need to be completed by the student and Guardian. At the End of each course, you will need Save the certificate as it is something you need to upload/submit online via Planet High School/ Big Teams </a:t>
            </a:r>
          </a:p>
        </p:txBody>
      </p:sp>
      <p:pic>
        <p:nvPicPr>
          <p:cNvPr id="4" name="Picture 3">
            <a:extLst>
              <a:ext uri="{FF2B5EF4-FFF2-40B4-BE49-F238E27FC236}">
                <a16:creationId xmlns:a16="http://schemas.microsoft.com/office/drawing/2014/main" id="{C80B967D-BE4A-FC76-47D7-C576D009C8C6}"/>
              </a:ext>
            </a:extLst>
          </p:cNvPr>
          <p:cNvPicPr>
            <a:picLocks noChangeAspect="1"/>
          </p:cNvPicPr>
          <p:nvPr/>
        </p:nvPicPr>
        <p:blipFill>
          <a:blip r:embed="rId2"/>
          <a:stretch>
            <a:fillRect/>
          </a:stretch>
        </p:blipFill>
        <p:spPr>
          <a:xfrm>
            <a:off x="520274" y="2415881"/>
            <a:ext cx="6096851" cy="4210638"/>
          </a:xfrm>
          <a:prstGeom prst="rect">
            <a:avLst/>
          </a:prstGeom>
        </p:spPr>
      </p:pic>
    </p:spTree>
    <p:extLst>
      <p:ext uri="{BB962C8B-B14F-4D97-AF65-F5344CB8AC3E}">
        <p14:creationId xmlns:p14="http://schemas.microsoft.com/office/powerpoint/2010/main" val="283539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423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61E90F-3503-3524-CC44-DFE6134EF870}"/>
              </a:ext>
            </a:extLst>
          </p:cNvPr>
          <p:cNvSpPr>
            <a:spLocks noGrp="1"/>
          </p:cNvSpPr>
          <p:nvPr>
            <p:ph type="title"/>
          </p:nvPr>
        </p:nvSpPr>
        <p:spPr>
          <a:xfrm>
            <a:off x="838200" y="171162"/>
            <a:ext cx="2840182" cy="2371148"/>
          </a:xfrm>
        </p:spPr>
        <p:txBody>
          <a:bodyPr>
            <a:normAutofit/>
          </a:bodyPr>
          <a:lstStyle/>
          <a:p>
            <a:r>
              <a:rPr lang="en-US" sz="3200">
                <a:solidFill>
                  <a:srgbClr val="FFFFFF"/>
                </a:solidFill>
              </a:rPr>
              <a:t>9. </a:t>
            </a:r>
            <a:r>
              <a:rPr lang="en-US" sz="3200" b="1" i="0" u="sng">
                <a:solidFill>
                  <a:srgbClr val="FFFFFF"/>
                </a:solidFill>
                <a:effectLst/>
                <a:latin typeface="Montserrat" panose="00000500000000000000" pitchFamily="2" charset="0"/>
                <a:hlinkClick r:id="rId2"/>
              </a:rPr>
              <a:t> Excess Student Accident Insurance Overview</a:t>
            </a:r>
            <a:endParaRPr lang="en-US" sz="3200">
              <a:solidFill>
                <a:srgbClr val="FFFFFF"/>
              </a:solidFill>
            </a:endParaRPr>
          </a:p>
        </p:txBody>
      </p:sp>
      <p:pic>
        <p:nvPicPr>
          <p:cNvPr id="4" name="Picture 3">
            <a:extLst>
              <a:ext uri="{FF2B5EF4-FFF2-40B4-BE49-F238E27FC236}">
                <a16:creationId xmlns:a16="http://schemas.microsoft.com/office/drawing/2014/main" id="{BABCA585-88B8-D549-0407-D90799B21013}"/>
              </a:ext>
            </a:extLst>
          </p:cNvPr>
          <p:cNvPicPr>
            <a:picLocks noChangeAspect="1"/>
          </p:cNvPicPr>
          <p:nvPr/>
        </p:nvPicPr>
        <p:blipFill>
          <a:blip r:embed="rId3"/>
          <a:stretch>
            <a:fillRect/>
          </a:stretch>
        </p:blipFill>
        <p:spPr>
          <a:xfrm>
            <a:off x="4207933" y="710899"/>
            <a:ext cx="7347537" cy="5437177"/>
          </a:xfrm>
          <a:prstGeom prst="rect">
            <a:avLst/>
          </a:prstGeom>
        </p:spPr>
      </p:pic>
    </p:spTree>
    <p:extLst>
      <p:ext uri="{BB962C8B-B14F-4D97-AF65-F5344CB8AC3E}">
        <p14:creationId xmlns:p14="http://schemas.microsoft.com/office/powerpoint/2010/main" val="858946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444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28FD54-0F7C-3B0E-14B9-A51CD4375169}"/>
              </a:ext>
            </a:extLst>
          </p:cNvPr>
          <p:cNvSpPr>
            <a:spLocks noGrp="1"/>
          </p:cNvSpPr>
          <p:nvPr>
            <p:ph type="title"/>
          </p:nvPr>
        </p:nvSpPr>
        <p:spPr>
          <a:xfrm>
            <a:off x="838200" y="171162"/>
            <a:ext cx="2840182" cy="2371148"/>
          </a:xfrm>
        </p:spPr>
        <p:txBody>
          <a:bodyPr>
            <a:normAutofit fontScale="90000"/>
          </a:bodyPr>
          <a:lstStyle/>
          <a:p>
            <a:br>
              <a:rPr lang="en-US" sz="3200" dirty="0">
                <a:solidFill>
                  <a:srgbClr val="FFFFFF"/>
                </a:solidFill>
              </a:rPr>
            </a:br>
            <a:br>
              <a:rPr lang="en-US" sz="3200" dirty="0">
                <a:solidFill>
                  <a:srgbClr val="FFFFFF"/>
                </a:solidFill>
              </a:rPr>
            </a:br>
            <a:br>
              <a:rPr lang="en-US" sz="3200" dirty="0">
                <a:solidFill>
                  <a:srgbClr val="FFFFFF"/>
                </a:solidFill>
              </a:rPr>
            </a:br>
            <a:r>
              <a:rPr lang="en-US" sz="3200" dirty="0">
                <a:solidFill>
                  <a:srgbClr val="FFFFFF"/>
                </a:solidFill>
              </a:rPr>
              <a:t>10. </a:t>
            </a:r>
            <a:r>
              <a:rPr lang="en-US" sz="3200" b="1" i="0" u="none" strike="noStrike" dirty="0">
                <a:solidFill>
                  <a:srgbClr val="FFFFFF"/>
                </a:solidFill>
                <a:effectLst/>
                <a:latin typeface="Montserrat" panose="00000500000000000000" pitchFamily="2" charset="0"/>
                <a:hlinkClick r:id="rId2"/>
              </a:rPr>
              <a:t> District Purchased Insurance (Mandatory)</a:t>
            </a:r>
            <a:r>
              <a:rPr lang="en-US" sz="3200" b="1" i="0" u="none" strike="noStrike" dirty="0">
                <a:solidFill>
                  <a:srgbClr val="FFFFFF"/>
                </a:solidFill>
                <a:effectLst/>
                <a:latin typeface="Montserrat" panose="00000500000000000000" pitchFamily="2" charset="0"/>
              </a:rPr>
              <a:t> </a:t>
            </a:r>
            <a:br>
              <a:rPr lang="en-US" sz="3200" b="1" i="0" u="none" strike="noStrike" dirty="0">
                <a:solidFill>
                  <a:srgbClr val="FFFFFF"/>
                </a:solidFill>
                <a:effectLst/>
                <a:latin typeface="Montserrat" panose="00000500000000000000" pitchFamily="2" charset="0"/>
              </a:rPr>
            </a:br>
            <a:r>
              <a:rPr lang="en-US" sz="3200" b="1" i="0" u="none" strike="noStrike" dirty="0">
                <a:solidFill>
                  <a:srgbClr val="FFFFFF"/>
                </a:solidFill>
                <a:effectLst/>
                <a:latin typeface="Montserrat" panose="00000500000000000000" pitchFamily="2" charset="0"/>
              </a:rPr>
              <a:t>@</a:t>
            </a:r>
            <a:br>
              <a:rPr lang="en-US" sz="3200" b="1" i="0" u="none" strike="noStrike" dirty="0">
                <a:solidFill>
                  <a:srgbClr val="FFFFFF"/>
                </a:solidFill>
                <a:effectLst/>
                <a:latin typeface="Montserrat" panose="00000500000000000000" pitchFamily="2" charset="0"/>
              </a:rPr>
            </a:br>
            <a:r>
              <a:rPr lang="en-US" sz="2000" dirty="0">
                <a:solidFill>
                  <a:srgbClr val="FF0000"/>
                </a:solidFill>
                <a:hlinkClick r:id="rId3">
                  <a:extLst>
                    <a:ext uri="{A12FA001-AC4F-418D-AE19-62706E023703}">
                      <ahyp:hlinkClr xmlns:ahyp="http://schemas.microsoft.com/office/drawing/2018/hyperlinkcolor" val="tx"/>
                    </a:ext>
                  </a:extLst>
                </a:hlinkClick>
              </a:rPr>
              <a:t>Hillsborough County Public School Athletic Protection | Student Insurance (hcpsathleticprotection.com)</a:t>
            </a:r>
            <a:br>
              <a:rPr lang="en-US" sz="3200" b="1" i="0" u="none" strike="noStrike" dirty="0">
                <a:solidFill>
                  <a:srgbClr val="FFFFFF"/>
                </a:solidFill>
                <a:effectLst/>
                <a:latin typeface="Montserrat" panose="00000500000000000000" pitchFamily="2" charset="0"/>
              </a:rPr>
            </a:br>
            <a:endParaRPr lang="en-US" sz="3200" b="1" dirty="0">
              <a:solidFill>
                <a:srgbClr val="FFFFFF"/>
              </a:solidFill>
            </a:endParaRPr>
          </a:p>
        </p:txBody>
      </p:sp>
      <p:pic>
        <p:nvPicPr>
          <p:cNvPr id="7" name="Picture 6">
            <a:extLst>
              <a:ext uri="{FF2B5EF4-FFF2-40B4-BE49-F238E27FC236}">
                <a16:creationId xmlns:a16="http://schemas.microsoft.com/office/drawing/2014/main" id="{16BD370D-ACA7-4970-0872-359D26D5C347}"/>
              </a:ext>
            </a:extLst>
          </p:cNvPr>
          <p:cNvPicPr>
            <a:picLocks noChangeAspect="1"/>
          </p:cNvPicPr>
          <p:nvPr/>
        </p:nvPicPr>
        <p:blipFill>
          <a:blip r:embed="rId4"/>
          <a:stretch>
            <a:fillRect/>
          </a:stretch>
        </p:blipFill>
        <p:spPr>
          <a:xfrm>
            <a:off x="3886200" y="768350"/>
            <a:ext cx="7863089" cy="5321300"/>
          </a:xfrm>
          <a:prstGeom prst="rect">
            <a:avLst/>
          </a:prstGeom>
        </p:spPr>
      </p:pic>
    </p:spTree>
    <p:extLst>
      <p:ext uri="{BB962C8B-B14F-4D97-AF65-F5344CB8AC3E}">
        <p14:creationId xmlns:p14="http://schemas.microsoft.com/office/powerpoint/2010/main" val="1615175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FFAFD-5010-EB62-A944-98657195A9B1}"/>
              </a:ext>
            </a:extLst>
          </p:cNvPr>
          <p:cNvSpPr>
            <a:spLocks noGrp="1"/>
          </p:cNvSpPr>
          <p:nvPr>
            <p:ph type="title"/>
          </p:nvPr>
        </p:nvSpPr>
        <p:spPr/>
        <p:txBody>
          <a:bodyPr/>
          <a:lstStyle/>
          <a:p>
            <a:r>
              <a:rPr lang="en-US" dirty="0"/>
              <a:t>If you have not done so you must register.  This can be found at the bottom of the page. </a:t>
            </a:r>
          </a:p>
        </p:txBody>
      </p:sp>
      <p:pic>
        <p:nvPicPr>
          <p:cNvPr id="4" name="Picture 3">
            <a:extLst>
              <a:ext uri="{FF2B5EF4-FFF2-40B4-BE49-F238E27FC236}">
                <a16:creationId xmlns:a16="http://schemas.microsoft.com/office/drawing/2014/main" id="{58742647-A67E-37C6-5D00-98CD5E9BE1F9}"/>
              </a:ext>
            </a:extLst>
          </p:cNvPr>
          <p:cNvPicPr>
            <a:picLocks noChangeAspect="1"/>
          </p:cNvPicPr>
          <p:nvPr/>
        </p:nvPicPr>
        <p:blipFill>
          <a:blip r:embed="rId2"/>
          <a:stretch>
            <a:fillRect/>
          </a:stretch>
        </p:blipFill>
        <p:spPr>
          <a:xfrm>
            <a:off x="292101" y="2604972"/>
            <a:ext cx="6210300" cy="1648055"/>
          </a:xfrm>
          <a:prstGeom prst="rect">
            <a:avLst/>
          </a:prstGeom>
        </p:spPr>
      </p:pic>
      <p:pic>
        <p:nvPicPr>
          <p:cNvPr id="6" name="Picture 5">
            <a:extLst>
              <a:ext uri="{FF2B5EF4-FFF2-40B4-BE49-F238E27FC236}">
                <a16:creationId xmlns:a16="http://schemas.microsoft.com/office/drawing/2014/main" id="{301CE647-3063-7E9E-A7DD-1B5C7E9A9705}"/>
              </a:ext>
            </a:extLst>
          </p:cNvPr>
          <p:cNvPicPr>
            <a:picLocks noChangeAspect="1"/>
          </p:cNvPicPr>
          <p:nvPr/>
        </p:nvPicPr>
        <p:blipFill>
          <a:blip r:embed="rId3"/>
          <a:stretch>
            <a:fillRect/>
          </a:stretch>
        </p:blipFill>
        <p:spPr>
          <a:xfrm>
            <a:off x="6610428" y="2324099"/>
            <a:ext cx="5289471" cy="4405773"/>
          </a:xfrm>
          <a:prstGeom prst="rect">
            <a:avLst/>
          </a:prstGeom>
        </p:spPr>
      </p:pic>
    </p:spTree>
    <p:extLst>
      <p:ext uri="{BB962C8B-B14F-4D97-AF65-F5344CB8AC3E}">
        <p14:creationId xmlns:p14="http://schemas.microsoft.com/office/powerpoint/2010/main" val="2180621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80D99-12DD-577F-33CF-1F7D52081399}"/>
              </a:ext>
            </a:extLst>
          </p:cNvPr>
          <p:cNvSpPr>
            <a:spLocks noGrp="1"/>
          </p:cNvSpPr>
          <p:nvPr>
            <p:ph type="title"/>
          </p:nvPr>
        </p:nvSpPr>
        <p:spPr/>
        <p:txBody>
          <a:bodyPr/>
          <a:lstStyle/>
          <a:p>
            <a:r>
              <a:rPr lang="en-US" dirty="0"/>
              <a:t>11. </a:t>
            </a:r>
            <a:r>
              <a:rPr lang="en-US" b="1" i="0" u="none" strike="noStrike" dirty="0">
                <a:solidFill>
                  <a:srgbClr val="1B6B8D"/>
                </a:solidFill>
                <a:effectLst/>
                <a:latin typeface="Montserrat" panose="00000500000000000000" pitchFamily="2" charset="0"/>
                <a:hlinkClick r:id="rId2"/>
              </a:rPr>
              <a:t> Parent Government ID</a:t>
            </a:r>
            <a:endParaRPr lang="en-US" dirty="0"/>
          </a:p>
        </p:txBody>
      </p:sp>
      <p:sp>
        <p:nvSpPr>
          <p:cNvPr id="3" name="Content Placeholder 2">
            <a:extLst>
              <a:ext uri="{FF2B5EF4-FFF2-40B4-BE49-F238E27FC236}">
                <a16:creationId xmlns:a16="http://schemas.microsoft.com/office/drawing/2014/main" id="{ADB5F5D8-9B6A-033E-A45A-781EBCBE972B}"/>
              </a:ext>
            </a:extLst>
          </p:cNvPr>
          <p:cNvSpPr>
            <a:spLocks noGrp="1"/>
          </p:cNvSpPr>
          <p:nvPr>
            <p:ph idx="1"/>
          </p:nvPr>
        </p:nvSpPr>
        <p:spPr/>
        <p:txBody>
          <a:bodyPr/>
          <a:lstStyle/>
          <a:p>
            <a:r>
              <a:rPr lang="en-US" dirty="0"/>
              <a:t>That is an example of all forms needed and instructions on how to complete. </a:t>
            </a:r>
          </a:p>
          <a:p>
            <a:r>
              <a:rPr lang="en-US" dirty="0"/>
              <a:t>Again, Once everything is submitted Administration will approve and your child will be able to try out for any sport, they desire that School Year. Even if you did not check it off. </a:t>
            </a:r>
          </a:p>
          <a:p>
            <a:r>
              <a:rPr lang="en-US" dirty="0"/>
              <a:t>I hope this was helpful, And I hope you have </a:t>
            </a:r>
            <a:r>
              <a:rPr lang="en-US"/>
              <a:t>a great year. </a:t>
            </a:r>
            <a:endParaRPr lang="en-US" dirty="0"/>
          </a:p>
        </p:txBody>
      </p:sp>
    </p:spTree>
    <p:extLst>
      <p:ext uri="{BB962C8B-B14F-4D97-AF65-F5344CB8AC3E}">
        <p14:creationId xmlns:p14="http://schemas.microsoft.com/office/powerpoint/2010/main" val="3238001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06069-8233-EEEF-9CB4-D41060CF58A4}"/>
              </a:ext>
            </a:extLst>
          </p:cNvPr>
          <p:cNvSpPr>
            <a:spLocks noGrp="1"/>
          </p:cNvSpPr>
          <p:nvPr>
            <p:ph type="title"/>
          </p:nvPr>
        </p:nvSpPr>
        <p:spPr/>
        <p:txBody>
          <a:bodyPr/>
          <a:lstStyle/>
          <a:p>
            <a:r>
              <a:rPr lang="en-US"/>
              <a:t>You will have to create a </a:t>
            </a:r>
            <a:br>
              <a:rPr lang="en-US"/>
            </a:br>
            <a:r>
              <a:rPr lang="en-US" u="sng"/>
              <a:t>Student Account </a:t>
            </a:r>
            <a:r>
              <a:rPr lang="en-US"/>
              <a:t>and a </a:t>
            </a:r>
            <a:r>
              <a:rPr lang="en-US" u="sng"/>
              <a:t>Parent Account</a:t>
            </a:r>
            <a:r>
              <a:rPr lang="en-US"/>
              <a:t>.</a:t>
            </a:r>
            <a:endParaRPr lang="en-US" dirty="0"/>
          </a:p>
        </p:txBody>
      </p:sp>
      <p:pic>
        <p:nvPicPr>
          <p:cNvPr id="4" name="Picture 3">
            <a:extLst>
              <a:ext uri="{FF2B5EF4-FFF2-40B4-BE49-F238E27FC236}">
                <a16:creationId xmlns:a16="http://schemas.microsoft.com/office/drawing/2014/main" id="{CBD2B924-5756-D824-FF01-3A343D43682C}"/>
              </a:ext>
            </a:extLst>
          </p:cNvPr>
          <p:cNvPicPr>
            <a:picLocks noChangeAspect="1"/>
          </p:cNvPicPr>
          <p:nvPr/>
        </p:nvPicPr>
        <p:blipFill>
          <a:blip r:embed="rId2"/>
          <a:stretch>
            <a:fillRect/>
          </a:stretch>
        </p:blipFill>
        <p:spPr>
          <a:xfrm>
            <a:off x="556706" y="1690688"/>
            <a:ext cx="4957187" cy="3287712"/>
          </a:xfrm>
          <a:prstGeom prst="rect">
            <a:avLst/>
          </a:prstGeom>
        </p:spPr>
      </p:pic>
      <p:pic>
        <p:nvPicPr>
          <p:cNvPr id="6" name="Picture 5">
            <a:extLst>
              <a:ext uri="{FF2B5EF4-FFF2-40B4-BE49-F238E27FC236}">
                <a16:creationId xmlns:a16="http://schemas.microsoft.com/office/drawing/2014/main" id="{AD64F910-46F1-0D75-D57B-4C14B5EADBBC}"/>
              </a:ext>
            </a:extLst>
          </p:cNvPr>
          <p:cNvPicPr>
            <a:picLocks noChangeAspect="1"/>
          </p:cNvPicPr>
          <p:nvPr/>
        </p:nvPicPr>
        <p:blipFill>
          <a:blip r:embed="rId3"/>
          <a:stretch>
            <a:fillRect/>
          </a:stretch>
        </p:blipFill>
        <p:spPr>
          <a:xfrm>
            <a:off x="556706" y="4572000"/>
            <a:ext cx="4957187" cy="2406966"/>
          </a:xfrm>
          <a:prstGeom prst="rect">
            <a:avLst/>
          </a:prstGeom>
        </p:spPr>
      </p:pic>
      <p:pic>
        <p:nvPicPr>
          <p:cNvPr id="8" name="Picture 7">
            <a:extLst>
              <a:ext uri="{FF2B5EF4-FFF2-40B4-BE49-F238E27FC236}">
                <a16:creationId xmlns:a16="http://schemas.microsoft.com/office/drawing/2014/main" id="{FE352694-C143-E86E-0C2E-138B5460BC0A}"/>
              </a:ext>
            </a:extLst>
          </p:cNvPr>
          <p:cNvPicPr>
            <a:picLocks noChangeAspect="1"/>
          </p:cNvPicPr>
          <p:nvPr/>
        </p:nvPicPr>
        <p:blipFill>
          <a:blip r:embed="rId4"/>
          <a:stretch>
            <a:fillRect/>
          </a:stretch>
        </p:blipFill>
        <p:spPr>
          <a:xfrm>
            <a:off x="8002360" y="1872862"/>
            <a:ext cx="4049939" cy="4881305"/>
          </a:xfrm>
          <a:prstGeom prst="rect">
            <a:avLst/>
          </a:prstGeom>
        </p:spPr>
      </p:pic>
      <p:pic>
        <p:nvPicPr>
          <p:cNvPr id="10" name="Picture 9">
            <a:extLst>
              <a:ext uri="{FF2B5EF4-FFF2-40B4-BE49-F238E27FC236}">
                <a16:creationId xmlns:a16="http://schemas.microsoft.com/office/drawing/2014/main" id="{BE1D26D1-5F30-B9D7-B4AB-6A14146BDF6B}"/>
              </a:ext>
            </a:extLst>
          </p:cNvPr>
          <p:cNvPicPr>
            <a:picLocks noChangeAspect="1"/>
          </p:cNvPicPr>
          <p:nvPr/>
        </p:nvPicPr>
        <p:blipFill>
          <a:blip r:embed="rId5"/>
          <a:stretch>
            <a:fillRect/>
          </a:stretch>
        </p:blipFill>
        <p:spPr>
          <a:xfrm>
            <a:off x="5513893" y="1558448"/>
            <a:ext cx="2488467" cy="4359752"/>
          </a:xfrm>
          <a:prstGeom prst="rect">
            <a:avLst/>
          </a:prstGeom>
        </p:spPr>
      </p:pic>
    </p:spTree>
    <p:extLst>
      <p:ext uri="{BB962C8B-B14F-4D97-AF65-F5344CB8AC3E}">
        <p14:creationId xmlns:p14="http://schemas.microsoft.com/office/powerpoint/2010/main" val="2292394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B9687-12AE-8F64-53A4-3A51FB4D6B25}"/>
              </a:ext>
            </a:extLst>
          </p:cNvPr>
          <p:cNvSpPr>
            <a:spLocks noGrp="1"/>
          </p:cNvSpPr>
          <p:nvPr>
            <p:ph type="title"/>
          </p:nvPr>
        </p:nvSpPr>
        <p:spPr>
          <a:xfrm>
            <a:off x="838200" y="1089025"/>
            <a:ext cx="10515600" cy="1325563"/>
          </a:xfrm>
        </p:spPr>
        <p:txBody>
          <a:bodyPr>
            <a:normAutofit fontScale="90000"/>
          </a:bodyPr>
          <a:lstStyle/>
          <a:p>
            <a:r>
              <a:rPr lang="en-US" sz="2200" dirty="0"/>
              <a:t>Once you completed sign in process, you will come to the home page. On the left you will see a tool bar: </a:t>
            </a:r>
            <a:br>
              <a:rPr lang="en-US" sz="3600" dirty="0"/>
            </a:br>
            <a:r>
              <a:rPr lang="en-US" sz="3600" dirty="0"/>
              <a:t>Go to Forms -&gt; athletic forms, in will direct you to the following page </a:t>
            </a:r>
            <a:br>
              <a:rPr lang="en-US" sz="3600" dirty="0"/>
            </a:br>
            <a:br>
              <a:rPr lang="en-US" dirty="0"/>
            </a:br>
            <a:br>
              <a:rPr lang="en-US" dirty="0"/>
            </a:br>
            <a:endParaRPr lang="en-US" dirty="0"/>
          </a:p>
        </p:txBody>
      </p:sp>
      <p:pic>
        <p:nvPicPr>
          <p:cNvPr id="8" name="Picture 7">
            <a:extLst>
              <a:ext uri="{FF2B5EF4-FFF2-40B4-BE49-F238E27FC236}">
                <a16:creationId xmlns:a16="http://schemas.microsoft.com/office/drawing/2014/main" id="{F6C13AB9-8A2F-E449-230E-910B577E0EB2}"/>
              </a:ext>
            </a:extLst>
          </p:cNvPr>
          <p:cNvPicPr>
            <a:picLocks noChangeAspect="1"/>
          </p:cNvPicPr>
          <p:nvPr/>
        </p:nvPicPr>
        <p:blipFill>
          <a:blip r:embed="rId2"/>
          <a:stretch>
            <a:fillRect/>
          </a:stretch>
        </p:blipFill>
        <p:spPr>
          <a:xfrm>
            <a:off x="3214104" y="1382317"/>
            <a:ext cx="8354591" cy="5668166"/>
          </a:xfrm>
          <a:prstGeom prst="rect">
            <a:avLst/>
          </a:prstGeom>
        </p:spPr>
      </p:pic>
      <p:pic>
        <p:nvPicPr>
          <p:cNvPr id="10" name="Picture 9">
            <a:extLst>
              <a:ext uri="{FF2B5EF4-FFF2-40B4-BE49-F238E27FC236}">
                <a16:creationId xmlns:a16="http://schemas.microsoft.com/office/drawing/2014/main" id="{ABB5067D-CC7A-9892-7E7D-7E4A40556509}"/>
              </a:ext>
            </a:extLst>
          </p:cNvPr>
          <p:cNvPicPr>
            <a:picLocks noChangeAspect="1"/>
          </p:cNvPicPr>
          <p:nvPr/>
        </p:nvPicPr>
        <p:blipFill>
          <a:blip r:embed="rId3"/>
          <a:stretch>
            <a:fillRect/>
          </a:stretch>
        </p:blipFill>
        <p:spPr>
          <a:xfrm>
            <a:off x="787400" y="1751806"/>
            <a:ext cx="2200582" cy="5298677"/>
          </a:xfrm>
          <a:prstGeom prst="rect">
            <a:avLst/>
          </a:prstGeom>
        </p:spPr>
      </p:pic>
    </p:spTree>
    <p:extLst>
      <p:ext uri="{BB962C8B-B14F-4D97-AF65-F5344CB8AC3E}">
        <p14:creationId xmlns:p14="http://schemas.microsoft.com/office/powerpoint/2010/main" val="1449715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FD43B3-070F-8737-D6A2-E4C4D7B676EE}"/>
              </a:ext>
            </a:extLst>
          </p:cNvPr>
          <p:cNvSpPr>
            <a:spLocks noGrp="1"/>
          </p:cNvSpPr>
          <p:nvPr>
            <p:ph type="title"/>
          </p:nvPr>
        </p:nvSpPr>
        <p:spPr>
          <a:xfrm>
            <a:off x="1028700" y="1967266"/>
            <a:ext cx="2628900" cy="2547257"/>
          </a:xfrm>
          <a:noFill/>
        </p:spPr>
        <p:txBody>
          <a:bodyPr anchor="ctr">
            <a:normAutofit/>
          </a:bodyPr>
          <a:lstStyle/>
          <a:p>
            <a:pPr algn="ctr"/>
            <a:r>
              <a:rPr lang="en-US" sz="2500">
                <a:solidFill>
                  <a:srgbClr val="FFFFFF"/>
                </a:solidFill>
              </a:rPr>
              <a:t>All these forms must be completed and Submitted online. Once submitted Admin will have to approve all forms. </a:t>
            </a:r>
          </a:p>
        </p:txBody>
      </p:sp>
      <p:pic>
        <p:nvPicPr>
          <p:cNvPr id="4" name="Picture 3">
            <a:extLst>
              <a:ext uri="{FF2B5EF4-FFF2-40B4-BE49-F238E27FC236}">
                <a16:creationId xmlns:a16="http://schemas.microsoft.com/office/drawing/2014/main" id="{A37D34A1-710C-C80F-6BF5-B1F7878CDF5D}"/>
              </a:ext>
            </a:extLst>
          </p:cNvPr>
          <p:cNvPicPr>
            <a:picLocks noChangeAspect="1"/>
          </p:cNvPicPr>
          <p:nvPr/>
        </p:nvPicPr>
        <p:blipFill>
          <a:blip r:embed="rId2"/>
          <a:stretch>
            <a:fillRect/>
          </a:stretch>
        </p:blipFill>
        <p:spPr>
          <a:xfrm>
            <a:off x="4382600" y="1132038"/>
            <a:ext cx="6780700" cy="4593923"/>
          </a:xfrm>
          <a:prstGeom prst="rect">
            <a:avLst/>
          </a:prstGeom>
        </p:spPr>
      </p:pic>
    </p:spTree>
    <p:extLst>
      <p:ext uri="{BB962C8B-B14F-4D97-AF65-F5344CB8AC3E}">
        <p14:creationId xmlns:p14="http://schemas.microsoft.com/office/powerpoint/2010/main" val="3785412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5A3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B1D9FB-A19F-F853-CCA6-CBB09988F74C}"/>
              </a:ext>
            </a:extLst>
          </p:cNvPr>
          <p:cNvSpPr>
            <a:spLocks noGrp="1"/>
          </p:cNvSpPr>
          <p:nvPr>
            <p:ph type="title"/>
          </p:nvPr>
        </p:nvSpPr>
        <p:spPr>
          <a:xfrm>
            <a:off x="838200" y="171162"/>
            <a:ext cx="2840182" cy="2371148"/>
          </a:xfrm>
        </p:spPr>
        <p:txBody>
          <a:bodyPr>
            <a:normAutofit/>
          </a:bodyPr>
          <a:lstStyle/>
          <a:p>
            <a:r>
              <a:rPr lang="en-US" sz="2700" b="1" i="0">
                <a:solidFill>
                  <a:srgbClr val="FFFFFF"/>
                </a:solidFill>
                <a:effectLst/>
                <a:latin typeface="Montserrat" panose="00000500000000000000" pitchFamily="2" charset="0"/>
                <a:hlinkClick r:id="rId2"/>
              </a:rPr>
              <a:t>1. </a:t>
            </a:r>
            <a:r>
              <a:rPr lang="en-US" sz="2700" b="1" i="0" u="sng">
                <a:solidFill>
                  <a:srgbClr val="FFFFFF"/>
                </a:solidFill>
                <a:effectLst/>
                <a:latin typeface="Montserrat" panose="00000500000000000000" pitchFamily="2" charset="0"/>
                <a:hlinkClick r:id="rId2"/>
              </a:rPr>
              <a:t>HCPS Application for Athletic Participation Middle Schools</a:t>
            </a:r>
            <a:endParaRPr lang="en-US" sz="2700">
              <a:solidFill>
                <a:srgbClr val="FFFFFF"/>
              </a:solidFill>
            </a:endParaRPr>
          </a:p>
        </p:txBody>
      </p:sp>
      <p:pic>
        <p:nvPicPr>
          <p:cNvPr id="4" name="Picture 3">
            <a:extLst>
              <a:ext uri="{FF2B5EF4-FFF2-40B4-BE49-F238E27FC236}">
                <a16:creationId xmlns:a16="http://schemas.microsoft.com/office/drawing/2014/main" id="{3BC0C43B-7480-A2E1-764F-75F68EAFD359}"/>
              </a:ext>
            </a:extLst>
          </p:cNvPr>
          <p:cNvPicPr>
            <a:picLocks noChangeAspect="1"/>
          </p:cNvPicPr>
          <p:nvPr/>
        </p:nvPicPr>
        <p:blipFill>
          <a:blip r:embed="rId3"/>
          <a:stretch>
            <a:fillRect/>
          </a:stretch>
        </p:blipFill>
        <p:spPr>
          <a:xfrm>
            <a:off x="5182950" y="640080"/>
            <a:ext cx="5397503" cy="5578816"/>
          </a:xfrm>
          <a:prstGeom prst="rect">
            <a:avLst/>
          </a:prstGeom>
        </p:spPr>
      </p:pic>
    </p:spTree>
    <p:extLst>
      <p:ext uri="{BB962C8B-B14F-4D97-AF65-F5344CB8AC3E}">
        <p14:creationId xmlns:p14="http://schemas.microsoft.com/office/powerpoint/2010/main" val="35160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473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862D41-9729-AD22-93E6-095ED015896E}"/>
              </a:ext>
            </a:extLst>
          </p:cNvPr>
          <p:cNvSpPr>
            <a:spLocks noGrp="1"/>
          </p:cNvSpPr>
          <p:nvPr>
            <p:ph type="title"/>
          </p:nvPr>
        </p:nvSpPr>
        <p:spPr>
          <a:xfrm>
            <a:off x="838200" y="171162"/>
            <a:ext cx="2840182" cy="2371148"/>
          </a:xfrm>
        </p:spPr>
        <p:txBody>
          <a:bodyPr>
            <a:normAutofit/>
          </a:bodyPr>
          <a:lstStyle/>
          <a:p>
            <a:r>
              <a:rPr lang="en-US" sz="2000">
                <a:solidFill>
                  <a:srgbClr val="FFFFFF"/>
                </a:solidFill>
              </a:rPr>
              <a:t>2. </a:t>
            </a:r>
            <a:r>
              <a:rPr lang="en-US" sz="2000" b="1" i="0" u="sng">
                <a:solidFill>
                  <a:srgbClr val="FFFFFF"/>
                </a:solidFill>
                <a:effectLst/>
                <a:latin typeface="Montserrat" panose="00000500000000000000" pitchFamily="2" charset="0"/>
                <a:hlinkClick r:id="rId2"/>
              </a:rPr>
              <a:t>Warning, Agreement to Obey Instructions, Release, Assumption of Risk, and Agreement to Hold Harmless</a:t>
            </a:r>
            <a:endParaRPr lang="en-US" sz="2000">
              <a:solidFill>
                <a:srgbClr val="FFFFFF"/>
              </a:solidFill>
            </a:endParaRPr>
          </a:p>
        </p:txBody>
      </p:sp>
      <p:pic>
        <p:nvPicPr>
          <p:cNvPr id="4" name="Picture 3">
            <a:extLst>
              <a:ext uri="{FF2B5EF4-FFF2-40B4-BE49-F238E27FC236}">
                <a16:creationId xmlns:a16="http://schemas.microsoft.com/office/drawing/2014/main" id="{88D0EB10-E65B-B7D0-3712-3115C6C91103}"/>
              </a:ext>
            </a:extLst>
          </p:cNvPr>
          <p:cNvPicPr>
            <a:picLocks noChangeAspect="1"/>
          </p:cNvPicPr>
          <p:nvPr/>
        </p:nvPicPr>
        <p:blipFill>
          <a:blip r:embed="rId3"/>
          <a:stretch>
            <a:fillRect/>
          </a:stretch>
        </p:blipFill>
        <p:spPr>
          <a:xfrm>
            <a:off x="5196896" y="640080"/>
            <a:ext cx="5369610" cy="5578816"/>
          </a:xfrm>
          <a:prstGeom prst="rect">
            <a:avLst/>
          </a:prstGeom>
        </p:spPr>
      </p:pic>
    </p:spTree>
    <p:extLst>
      <p:ext uri="{BB962C8B-B14F-4D97-AF65-F5344CB8AC3E}">
        <p14:creationId xmlns:p14="http://schemas.microsoft.com/office/powerpoint/2010/main" val="2657843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F9849C-ECEB-9640-B9E8-E4135BDDC2A0}"/>
              </a:ext>
            </a:extLst>
          </p:cNvPr>
          <p:cNvSpPr>
            <a:spLocks noGrp="1"/>
          </p:cNvSpPr>
          <p:nvPr>
            <p:ph type="title"/>
          </p:nvPr>
        </p:nvSpPr>
        <p:spPr>
          <a:xfrm>
            <a:off x="838200" y="171162"/>
            <a:ext cx="2840182" cy="2371148"/>
          </a:xfrm>
        </p:spPr>
        <p:txBody>
          <a:bodyPr>
            <a:normAutofit fontScale="90000"/>
          </a:bodyPr>
          <a:lstStyle/>
          <a:p>
            <a:r>
              <a:rPr lang="en-US" sz="2200" dirty="0">
                <a:solidFill>
                  <a:srgbClr val="FFFFFF"/>
                </a:solidFill>
              </a:rPr>
              <a:t>3. </a:t>
            </a:r>
            <a:r>
              <a:rPr lang="en-US" sz="1050" b="1" i="0" u="none" strike="noStrike" dirty="0">
                <a:solidFill>
                  <a:srgbClr val="1B6B8D"/>
                </a:solidFill>
                <a:effectLst/>
                <a:latin typeface="Montserrat" panose="00000500000000000000" pitchFamily="2" charset="0"/>
                <a:hlinkClick r:id="rId2"/>
              </a:rPr>
              <a:t> </a:t>
            </a:r>
            <a:r>
              <a:rPr lang="en-US" sz="3100" b="1" i="0" u="none" strike="noStrike" dirty="0">
                <a:solidFill>
                  <a:srgbClr val="1B6B8D"/>
                </a:solidFill>
                <a:effectLst/>
                <a:latin typeface="Montserrat" panose="00000500000000000000" pitchFamily="2" charset="0"/>
                <a:hlinkClick r:id="rId2"/>
              </a:rPr>
              <a:t>EL2 - Preparticipation Physical Evaluation (History Form)</a:t>
            </a:r>
            <a:endParaRPr lang="en-US" sz="2200" dirty="0">
              <a:solidFill>
                <a:srgbClr val="FFFFFF"/>
              </a:solidFill>
            </a:endParaRPr>
          </a:p>
        </p:txBody>
      </p:sp>
      <p:pic>
        <p:nvPicPr>
          <p:cNvPr id="4" name="Picture 3">
            <a:extLst>
              <a:ext uri="{FF2B5EF4-FFF2-40B4-BE49-F238E27FC236}">
                <a16:creationId xmlns:a16="http://schemas.microsoft.com/office/drawing/2014/main" id="{60FF2AAF-B2F2-8913-13EC-81017A8D1625}"/>
              </a:ext>
            </a:extLst>
          </p:cNvPr>
          <p:cNvPicPr>
            <a:picLocks noChangeAspect="1"/>
          </p:cNvPicPr>
          <p:nvPr/>
        </p:nvPicPr>
        <p:blipFill>
          <a:blip r:embed="rId3"/>
          <a:stretch>
            <a:fillRect/>
          </a:stretch>
        </p:blipFill>
        <p:spPr>
          <a:xfrm>
            <a:off x="5231764" y="640080"/>
            <a:ext cx="5299874" cy="5578816"/>
          </a:xfrm>
          <a:prstGeom prst="rect">
            <a:avLst/>
          </a:prstGeom>
        </p:spPr>
      </p:pic>
    </p:spTree>
    <p:extLst>
      <p:ext uri="{BB962C8B-B14F-4D97-AF65-F5344CB8AC3E}">
        <p14:creationId xmlns:p14="http://schemas.microsoft.com/office/powerpoint/2010/main" val="2314274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2B3D4F-A67C-229D-1859-1D4A31B6AAFF}"/>
              </a:ext>
            </a:extLst>
          </p:cNvPr>
          <p:cNvSpPr>
            <a:spLocks noGrp="1"/>
          </p:cNvSpPr>
          <p:nvPr>
            <p:ph type="title"/>
          </p:nvPr>
        </p:nvSpPr>
        <p:spPr>
          <a:xfrm>
            <a:off x="838200" y="171162"/>
            <a:ext cx="2840182" cy="2371148"/>
          </a:xfrm>
        </p:spPr>
        <p:txBody>
          <a:bodyPr>
            <a:normAutofit/>
          </a:bodyPr>
          <a:lstStyle/>
          <a:p>
            <a:r>
              <a:rPr lang="en-US" sz="2200">
                <a:solidFill>
                  <a:srgbClr val="FFFFFF"/>
                </a:solidFill>
              </a:rPr>
              <a:t>4. </a:t>
            </a:r>
            <a:r>
              <a:rPr lang="en-US" sz="2200" b="1" i="0" u="none" strike="noStrike">
                <a:solidFill>
                  <a:srgbClr val="FFFFFF"/>
                </a:solidFill>
                <a:effectLst/>
                <a:latin typeface="Montserrat" panose="00000500000000000000" pitchFamily="2" charset="0"/>
                <a:hlinkClick r:id="rId2"/>
              </a:rPr>
              <a:t> EL2 - Preparticipation Physical Evaluation (Physical Assessment)</a:t>
            </a:r>
            <a:endParaRPr lang="en-US" sz="2200">
              <a:solidFill>
                <a:srgbClr val="FFFFFF"/>
              </a:solidFill>
            </a:endParaRPr>
          </a:p>
        </p:txBody>
      </p:sp>
      <p:pic>
        <p:nvPicPr>
          <p:cNvPr id="4" name="Picture 3">
            <a:extLst>
              <a:ext uri="{FF2B5EF4-FFF2-40B4-BE49-F238E27FC236}">
                <a16:creationId xmlns:a16="http://schemas.microsoft.com/office/drawing/2014/main" id="{34430C87-7FE7-CB2B-6165-8FD3F88F6F7B}"/>
              </a:ext>
            </a:extLst>
          </p:cNvPr>
          <p:cNvPicPr>
            <a:picLocks noChangeAspect="1"/>
          </p:cNvPicPr>
          <p:nvPr/>
        </p:nvPicPr>
        <p:blipFill>
          <a:blip r:embed="rId3"/>
          <a:stretch>
            <a:fillRect/>
          </a:stretch>
        </p:blipFill>
        <p:spPr>
          <a:xfrm>
            <a:off x="5315446" y="640080"/>
            <a:ext cx="5132510" cy="5578816"/>
          </a:xfrm>
          <a:prstGeom prst="rect">
            <a:avLst/>
          </a:prstGeom>
        </p:spPr>
      </p:pic>
    </p:spTree>
    <p:extLst>
      <p:ext uri="{BB962C8B-B14F-4D97-AF65-F5344CB8AC3E}">
        <p14:creationId xmlns:p14="http://schemas.microsoft.com/office/powerpoint/2010/main" val="1317227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444</Words>
  <Application>Microsoft Office PowerPoint</Application>
  <PresentationFormat>Widescreen</PresentationFormat>
  <Paragraphs>29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Go to :  BigTeams  Click link </vt:lpstr>
      <vt:lpstr>If you have not done so you must register.  This can be found at the bottom of the page. </vt:lpstr>
      <vt:lpstr>You will have to create a  Student Account and a Parent Account.</vt:lpstr>
      <vt:lpstr>Once you completed sign in process, you will come to the home page. On the left you will see a tool bar:  Go to Forms -&gt; athletic forms, in will direct you to the following page    </vt:lpstr>
      <vt:lpstr>All these forms must be completed and Submitted online. Once submitted Admin will have to approve all forms. </vt:lpstr>
      <vt:lpstr>1. HCPS Application for Athletic Participation Middle Schools</vt:lpstr>
      <vt:lpstr>2. Warning, Agreement to Obey Instructions, Release, Assumption of Risk, and Agreement to Hold Harmless</vt:lpstr>
      <vt:lpstr>3.  EL2 - Preparticipation Physical Evaluation (History Form)</vt:lpstr>
      <vt:lpstr>4.  EL2 - Preparticipation Physical Evaluation (Physical Assessment)</vt:lpstr>
      <vt:lpstr>5.  EL3 - Consent and Release from Liability Certificate</vt:lpstr>
      <vt:lpstr>6.  Middle School Athletic Eligibility Form</vt:lpstr>
      <vt:lpstr>7.   Medical Release Form</vt:lpstr>
      <vt:lpstr>8. NFHS Learn Certificates</vt:lpstr>
      <vt:lpstr>As you are Completing forms to be submitted. You will also need to go to  NFHS Learn | Interscholastic Education, Made Easy</vt:lpstr>
      <vt:lpstr>To register: Fill out</vt:lpstr>
      <vt:lpstr>Once you are signed in, you will need to look for the 3 free courses and purchase them. No Credit card needed; they are FREE!</vt:lpstr>
      <vt:lpstr>These 3 course need to be completed by the student and Guardian. At the End of each course, you will need Save the certificate as it is something you need to upload/submit online via Planet High School/ Big Teams </vt:lpstr>
      <vt:lpstr>9.  Excess Student Accident Insurance Overview</vt:lpstr>
      <vt:lpstr>   10.  District Purchased Insurance (Mandatory)  @ Hillsborough County Public School Athletic Protection | Student Insurance (hcpsathleticprotection.com) </vt:lpstr>
      <vt:lpstr>11.  Parent Government ID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to :  BigTeams  Click link </dc:title>
  <dc:creator>Jacob Bess</dc:creator>
  <cp:lastModifiedBy>Jacob Bess</cp:lastModifiedBy>
  <cp:revision>2</cp:revision>
  <dcterms:created xsi:type="dcterms:W3CDTF">2022-11-15T22:35:25Z</dcterms:created>
  <dcterms:modified xsi:type="dcterms:W3CDTF">2025-01-16T16:12:59Z</dcterms:modified>
</cp:coreProperties>
</file>